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648" r:id="rId2"/>
    <p:sldMasterId id="2147483727" r:id="rId3"/>
    <p:sldMasterId id="2147483731" r:id="rId4"/>
  </p:sldMasterIdLst>
  <p:notesMasterIdLst>
    <p:notesMasterId r:id="rId14"/>
  </p:notesMasterIdLst>
  <p:handoutMasterIdLst>
    <p:handoutMasterId r:id="rId15"/>
  </p:handoutMasterIdLst>
  <p:sldIdLst>
    <p:sldId id="256" r:id="rId5"/>
    <p:sldId id="2147470501" r:id="rId6"/>
    <p:sldId id="2134804804" r:id="rId7"/>
    <p:sldId id="2134806192" r:id="rId8"/>
    <p:sldId id="437" r:id="rId9"/>
    <p:sldId id="444" r:id="rId10"/>
    <p:sldId id="450" r:id="rId11"/>
    <p:sldId id="452" r:id="rId12"/>
    <p:sldId id="260" r:id="rId13"/>
  </p:sldIdLst>
  <p:sldSz cx="9144000" cy="5143500" type="screen16x9"/>
  <p:notesSz cx="7099300" cy="10234613"/>
  <p:defaultText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1">
          <p15:clr>
            <a:srgbClr val="A4A3A4"/>
          </p15:clr>
        </p15:guide>
        <p15:guide id="2" orient="horz" pos="2762">
          <p15:clr>
            <a:srgbClr val="A4A3A4"/>
          </p15:clr>
        </p15:guide>
        <p15:guide id="3" orient="horz" pos="990">
          <p15:clr>
            <a:srgbClr val="A4A3A4"/>
          </p15:clr>
        </p15:guide>
        <p15:guide id="4" orient="horz" pos="3104">
          <p15:clr>
            <a:srgbClr val="A4A3A4"/>
          </p15:clr>
        </p15:guide>
        <p15:guide id="5" orient="horz" pos="566">
          <p15:clr>
            <a:srgbClr val="A4A3A4"/>
          </p15:clr>
        </p15:guide>
        <p15:guide id="6" orient="horz" pos="2639">
          <p15:clr>
            <a:srgbClr val="A4A3A4"/>
          </p15:clr>
        </p15:guide>
        <p15:guide id="7" orient="horz" pos="758">
          <p15:clr>
            <a:srgbClr val="A4A3A4"/>
          </p15:clr>
        </p15:guide>
        <p15:guide id="8" orient="horz" pos="145">
          <p15:clr>
            <a:srgbClr val="A4A3A4"/>
          </p15:clr>
        </p15:guide>
        <p15:guide id="9" orient="horz" pos="1688">
          <p15:clr>
            <a:srgbClr val="A4A3A4"/>
          </p15:clr>
        </p15:guide>
        <p15:guide id="10" orient="horz" pos="2828">
          <p15:clr>
            <a:srgbClr val="A4A3A4"/>
          </p15:clr>
        </p15:guide>
        <p15:guide id="11" pos="5630">
          <p15:clr>
            <a:srgbClr val="A4A3A4"/>
          </p15:clr>
        </p15:guide>
        <p15:guide id="12" pos="3788">
          <p15:clr>
            <a:srgbClr val="A4A3A4"/>
          </p15:clr>
        </p15:guide>
        <p15:guide id="13" pos="2906">
          <p15:clr>
            <a:srgbClr val="A4A3A4"/>
          </p15:clr>
        </p15:guide>
        <p15:guide id="14" pos="3674">
          <p15:clr>
            <a:srgbClr val="A4A3A4"/>
          </p15:clr>
        </p15:guide>
        <p15:guide id="15" pos="3901">
          <p15:clr>
            <a:srgbClr val="A4A3A4"/>
          </p15:clr>
        </p15:guide>
        <p15:guide id="16" pos="3018">
          <p15:clr>
            <a:srgbClr val="A4A3A4"/>
          </p15:clr>
        </p15:guide>
        <p15:guide id="17" pos="2791">
          <p15:clr>
            <a:srgbClr val="A4A3A4"/>
          </p15:clr>
        </p15:guide>
        <p15:guide id="18" pos="159">
          <p15:clr>
            <a:srgbClr val="A4A3A4"/>
          </p15:clr>
        </p15:guide>
        <p15:guide id="19" pos="1847">
          <p15:clr>
            <a:srgbClr val="A4A3A4"/>
          </p15:clr>
        </p15:guide>
        <p15:guide id="20" orient="horz" pos="2759">
          <p15:clr>
            <a:srgbClr val="A4A3A4"/>
          </p15:clr>
        </p15:guide>
        <p15:guide id="21" orient="horz" pos="1628">
          <p15:clr>
            <a:srgbClr val="A4A3A4"/>
          </p15:clr>
        </p15:guide>
        <p15:guide id="22" pos="2876">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C7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33" autoAdjust="0"/>
    <p:restoredTop sz="87779" autoAdjust="0"/>
  </p:normalViewPr>
  <p:slideViewPr>
    <p:cSldViewPr snapToGrid="0">
      <p:cViewPr varScale="1">
        <p:scale>
          <a:sx n="84" d="100"/>
          <a:sy n="84" d="100"/>
        </p:scale>
        <p:origin x="876" y="64"/>
      </p:cViewPr>
      <p:guideLst>
        <p:guide orient="horz" pos="1831"/>
        <p:guide orient="horz" pos="2762"/>
        <p:guide orient="horz" pos="990"/>
        <p:guide orient="horz" pos="3104"/>
        <p:guide orient="horz" pos="566"/>
        <p:guide orient="horz" pos="2639"/>
        <p:guide orient="horz" pos="758"/>
        <p:guide orient="horz" pos="145"/>
        <p:guide orient="horz" pos="1688"/>
        <p:guide orient="horz" pos="2828"/>
        <p:guide pos="5630"/>
        <p:guide pos="3788"/>
        <p:guide pos="2906"/>
        <p:guide pos="3674"/>
        <p:guide pos="3901"/>
        <p:guide pos="3018"/>
        <p:guide pos="2791"/>
        <p:guide pos="159"/>
        <p:guide pos="1847"/>
        <p:guide orient="horz" pos="2759"/>
        <p:guide orient="horz" pos="1628"/>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7" d="100"/>
          <a:sy n="47" d="100"/>
        </p:scale>
        <p:origin x="-2370" y="-96"/>
      </p:cViewPr>
      <p:guideLst>
        <p:guide orient="horz" pos="3223"/>
        <p:guide pos="223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S LARUE" userId="01b4e39d-5774-4c45-9687-dbaaae45d722" providerId="ADAL" clId="{FB4B2FBB-1037-4562-AD51-470F331E24AC}"/>
    <pc:docChg chg="modSld">
      <pc:chgData name="NICOLAS LARUE" userId="01b4e39d-5774-4c45-9687-dbaaae45d722" providerId="ADAL" clId="{FB4B2FBB-1037-4562-AD51-470F331E24AC}" dt="2024-04-24T15:59:24.335" v="11" actId="20577"/>
      <pc:docMkLst>
        <pc:docMk/>
      </pc:docMkLst>
      <pc:sldChg chg="modSp mod">
        <pc:chgData name="NICOLAS LARUE" userId="01b4e39d-5774-4c45-9687-dbaaae45d722" providerId="ADAL" clId="{FB4B2FBB-1037-4562-AD51-470F331E24AC}" dt="2024-04-24T15:59:24.335" v="11" actId="20577"/>
        <pc:sldMkLst>
          <pc:docMk/>
          <pc:sldMk cId="0" sldId="256"/>
        </pc:sldMkLst>
        <pc:spChg chg="mod">
          <ac:chgData name="NICOLAS LARUE" userId="01b4e39d-5774-4c45-9687-dbaaae45d722" providerId="ADAL" clId="{FB4B2FBB-1037-4562-AD51-470F331E24AC}" dt="2024-04-24T15:59:24.335" v="11" actId="20577"/>
          <ac:spMkLst>
            <pc:docMk/>
            <pc:sldMk cId="0" sldId="256"/>
            <ac:spMk id="15" creationId="{00000000-0000-0000-0000-000000000000}"/>
          </ac:spMkLst>
        </pc:spChg>
      </pc:sldChg>
    </pc:docChg>
  </pc:docChgLst>
  <pc:docChgLst>
    <pc:chgData name="NICOLAS LARUE" userId="01b4e39d-5774-4c45-9687-dbaaae45d722" providerId="ADAL" clId="{56B615F5-4269-455D-9B48-FD4EDB977EA9}"/>
    <pc:docChg chg="undo custSel delSld modSld">
      <pc:chgData name="NICOLAS LARUE" userId="01b4e39d-5774-4c45-9687-dbaaae45d722" providerId="ADAL" clId="{56B615F5-4269-455D-9B48-FD4EDB977EA9}" dt="2024-04-01T17:25:17.793" v="11" actId="47"/>
      <pc:docMkLst>
        <pc:docMk/>
      </pc:docMkLst>
      <pc:sldChg chg="modSp mod">
        <pc:chgData name="NICOLAS LARUE" userId="01b4e39d-5774-4c45-9687-dbaaae45d722" providerId="ADAL" clId="{56B615F5-4269-455D-9B48-FD4EDB977EA9}" dt="2024-04-01T17:24:39.855" v="1" actId="6549"/>
        <pc:sldMkLst>
          <pc:docMk/>
          <pc:sldMk cId="0" sldId="256"/>
        </pc:sldMkLst>
        <pc:spChg chg="mod">
          <ac:chgData name="NICOLAS LARUE" userId="01b4e39d-5774-4c45-9687-dbaaae45d722" providerId="ADAL" clId="{56B615F5-4269-455D-9B48-FD4EDB977EA9}" dt="2024-04-01T17:24:39.855" v="1" actId="6549"/>
          <ac:spMkLst>
            <pc:docMk/>
            <pc:sldMk cId="0" sldId="256"/>
            <ac:spMk id="15" creationId="{00000000-0000-0000-0000-000000000000}"/>
          </ac:spMkLst>
        </pc:spChg>
      </pc:sldChg>
      <pc:sldChg chg="del">
        <pc:chgData name="NICOLAS LARUE" userId="01b4e39d-5774-4c45-9687-dbaaae45d722" providerId="ADAL" clId="{56B615F5-4269-455D-9B48-FD4EDB977EA9}" dt="2024-04-01T17:24:48.479" v="2" actId="47"/>
        <pc:sldMkLst>
          <pc:docMk/>
          <pc:sldMk cId="0" sldId="257"/>
        </pc:sldMkLst>
      </pc:sldChg>
      <pc:sldChg chg="del">
        <pc:chgData name="NICOLAS LARUE" userId="01b4e39d-5774-4c45-9687-dbaaae45d722" providerId="ADAL" clId="{56B615F5-4269-455D-9B48-FD4EDB977EA9}" dt="2024-04-01T17:25:07.612" v="10" actId="47"/>
        <pc:sldMkLst>
          <pc:docMk/>
          <pc:sldMk cId="1870779096" sldId="262"/>
        </pc:sldMkLst>
      </pc:sldChg>
      <pc:sldChg chg="del">
        <pc:chgData name="NICOLAS LARUE" userId="01b4e39d-5774-4c45-9687-dbaaae45d722" providerId="ADAL" clId="{56B615F5-4269-455D-9B48-FD4EDB977EA9}" dt="2024-04-01T17:24:51.820" v="4" actId="47"/>
        <pc:sldMkLst>
          <pc:docMk/>
          <pc:sldMk cId="140873989" sldId="263"/>
        </pc:sldMkLst>
      </pc:sldChg>
      <pc:sldChg chg="del">
        <pc:chgData name="NICOLAS LARUE" userId="01b4e39d-5774-4c45-9687-dbaaae45d722" providerId="ADAL" clId="{56B615F5-4269-455D-9B48-FD4EDB977EA9}" dt="2024-04-01T17:24:53.925" v="5" actId="47"/>
        <pc:sldMkLst>
          <pc:docMk/>
          <pc:sldMk cId="466369580" sldId="264"/>
        </pc:sldMkLst>
      </pc:sldChg>
      <pc:sldChg chg="del">
        <pc:chgData name="NICOLAS LARUE" userId="01b4e39d-5774-4c45-9687-dbaaae45d722" providerId="ADAL" clId="{56B615F5-4269-455D-9B48-FD4EDB977EA9}" dt="2024-04-01T17:25:17.793" v="11" actId="47"/>
        <pc:sldMkLst>
          <pc:docMk/>
          <pc:sldMk cId="1624129179" sldId="265"/>
        </pc:sldMkLst>
      </pc:sldChg>
      <pc:sldChg chg="del">
        <pc:chgData name="NICOLAS LARUE" userId="01b4e39d-5774-4c45-9687-dbaaae45d722" providerId="ADAL" clId="{56B615F5-4269-455D-9B48-FD4EDB977EA9}" dt="2024-04-01T17:25:17.793" v="11" actId="47"/>
        <pc:sldMkLst>
          <pc:docMk/>
          <pc:sldMk cId="1438675076" sldId="266"/>
        </pc:sldMkLst>
      </pc:sldChg>
      <pc:sldChg chg="del">
        <pc:chgData name="NICOLAS LARUE" userId="01b4e39d-5774-4c45-9687-dbaaae45d722" providerId="ADAL" clId="{56B615F5-4269-455D-9B48-FD4EDB977EA9}" dt="2024-04-01T17:25:17.793" v="11" actId="47"/>
        <pc:sldMkLst>
          <pc:docMk/>
          <pc:sldMk cId="3716741326" sldId="451"/>
        </pc:sldMkLst>
      </pc:sldChg>
      <pc:sldChg chg="del">
        <pc:chgData name="NICOLAS LARUE" userId="01b4e39d-5774-4c45-9687-dbaaae45d722" providerId="ADAL" clId="{56B615F5-4269-455D-9B48-FD4EDB977EA9}" dt="2024-04-01T17:25:17.793" v="11" actId="47"/>
        <pc:sldMkLst>
          <pc:docMk/>
          <pc:sldMk cId="2997080529" sldId="453"/>
        </pc:sldMkLst>
      </pc:sldChg>
      <pc:sldChg chg="del">
        <pc:chgData name="NICOLAS LARUE" userId="01b4e39d-5774-4c45-9687-dbaaae45d722" providerId="ADAL" clId="{56B615F5-4269-455D-9B48-FD4EDB977EA9}" dt="2024-04-01T17:25:01.054" v="8" actId="47"/>
        <pc:sldMkLst>
          <pc:docMk/>
          <pc:sldMk cId="763455733" sldId="2134804803"/>
        </pc:sldMkLst>
      </pc:sldChg>
      <pc:sldChg chg="del">
        <pc:chgData name="NICOLAS LARUE" userId="01b4e39d-5774-4c45-9687-dbaaae45d722" providerId="ADAL" clId="{56B615F5-4269-455D-9B48-FD4EDB977EA9}" dt="2024-04-01T17:25:17.793" v="11" actId="47"/>
        <pc:sldMkLst>
          <pc:docMk/>
          <pc:sldMk cId="3540805463" sldId="2134804806"/>
        </pc:sldMkLst>
      </pc:sldChg>
      <pc:sldChg chg="del">
        <pc:chgData name="NICOLAS LARUE" userId="01b4e39d-5774-4c45-9687-dbaaae45d722" providerId="ADAL" clId="{56B615F5-4269-455D-9B48-FD4EDB977EA9}" dt="2024-04-01T17:24:50.531" v="3" actId="47"/>
        <pc:sldMkLst>
          <pc:docMk/>
          <pc:sldMk cId="1364083005" sldId="2134804807"/>
        </pc:sldMkLst>
      </pc:sldChg>
      <pc:sldChg chg="del">
        <pc:chgData name="NICOLAS LARUE" userId="01b4e39d-5774-4c45-9687-dbaaae45d722" providerId="ADAL" clId="{56B615F5-4269-455D-9B48-FD4EDB977EA9}" dt="2024-04-01T17:25:06.982" v="9" actId="47"/>
        <pc:sldMkLst>
          <pc:docMk/>
          <pc:sldMk cId="2520904897" sldId="2134804809"/>
        </pc:sldMkLst>
      </pc:sldChg>
      <pc:sldChg chg="del">
        <pc:chgData name="NICOLAS LARUE" userId="01b4e39d-5774-4c45-9687-dbaaae45d722" providerId="ADAL" clId="{56B615F5-4269-455D-9B48-FD4EDB977EA9}" dt="2024-04-01T17:25:17.793" v="11" actId="47"/>
        <pc:sldMkLst>
          <pc:docMk/>
          <pc:sldMk cId="175324502" sldId="2147473653"/>
        </pc:sldMkLst>
      </pc:sldChg>
      <pc:sldChg chg="del">
        <pc:chgData name="NICOLAS LARUE" userId="01b4e39d-5774-4c45-9687-dbaaae45d722" providerId="ADAL" clId="{56B615F5-4269-455D-9B48-FD4EDB977EA9}" dt="2024-04-01T17:24:55.034" v="6" actId="47"/>
        <pc:sldMkLst>
          <pc:docMk/>
          <pc:sldMk cId="419356071" sldId="2147473654"/>
        </pc:sldMkLst>
      </pc:sldChg>
      <pc:sldChg chg="del">
        <pc:chgData name="NICOLAS LARUE" userId="01b4e39d-5774-4c45-9687-dbaaae45d722" providerId="ADAL" clId="{56B615F5-4269-455D-9B48-FD4EDB977EA9}" dt="2024-04-01T17:24:55.801" v="7" actId="47"/>
        <pc:sldMkLst>
          <pc:docMk/>
          <pc:sldMk cId="2888638438" sldId="2147473655"/>
        </pc:sldMkLst>
      </pc:sldChg>
      <pc:sldMasterChg chg="delSldLayout">
        <pc:chgData name="NICOLAS LARUE" userId="01b4e39d-5774-4c45-9687-dbaaae45d722" providerId="ADAL" clId="{56B615F5-4269-455D-9B48-FD4EDB977EA9}" dt="2024-04-01T17:25:17.793" v="11" actId="47"/>
        <pc:sldMasterMkLst>
          <pc:docMk/>
          <pc:sldMasterMk cId="2550632171" sldId="2147483731"/>
        </pc:sldMasterMkLst>
        <pc:sldLayoutChg chg="del">
          <pc:chgData name="NICOLAS LARUE" userId="01b4e39d-5774-4c45-9687-dbaaae45d722" providerId="ADAL" clId="{56B615F5-4269-455D-9B48-FD4EDB977EA9}" dt="2024-04-01T17:25:17.793" v="11" actId="47"/>
          <pc:sldLayoutMkLst>
            <pc:docMk/>
            <pc:sldMasterMk cId="2550632171" sldId="2147483731"/>
            <pc:sldLayoutMk cId="2484104429" sldId="214748375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122E3A8-67DD-A54D-9ACE-7F6180D1A288}" type="datetimeFigureOut">
              <a:rPr lang="en-US" smtClean="0"/>
              <a:pPr/>
              <a:t>4/24/2024</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B5D751CF-426F-9546-9000-18E529FDEBDA}" type="slidenum">
              <a:rPr lang="en-US" smtClean="0"/>
              <a:pPr/>
              <a:t>‹#›</a:t>
            </a:fld>
            <a:endParaRPr lang="en-US" dirty="0"/>
          </a:p>
        </p:txBody>
      </p:sp>
    </p:spTree>
    <p:extLst>
      <p:ext uri="{BB962C8B-B14F-4D97-AF65-F5344CB8AC3E}">
        <p14:creationId xmlns:p14="http://schemas.microsoft.com/office/powerpoint/2010/main" val="3999892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5BCB8AE-B9B2-1648-AE7C-D9F4FF496627}" type="datetimeFigureOut">
              <a:rPr lang="en-US" smtClean="0"/>
              <a:pPr/>
              <a:t>4/24/2024</a:t>
            </a:fld>
            <a:endParaRPr lang="en-US" dirty="0"/>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7F34D1A-B7E5-DE48-8EA9-859D9DE63652}" type="slidenum">
              <a:rPr lang="en-US" smtClean="0"/>
              <a:pPr/>
              <a:t>‹#›</a:t>
            </a:fld>
            <a:endParaRPr lang="en-US" dirty="0"/>
          </a:p>
        </p:txBody>
      </p:sp>
    </p:spTree>
    <p:extLst>
      <p:ext uri="{BB962C8B-B14F-4D97-AF65-F5344CB8AC3E}">
        <p14:creationId xmlns:p14="http://schemas.microsoft.com/office/powerpoint/2010/main" val="725433361"/>
      </p:ext>
    </p:extLst>
  </p:cSld>
  <p:clrMap bg1="lt1" tx1="dk1" bg2="lt2" tx2="dk2" accent1="accent1" accent2="accent2" accent3="accent3" accent4="accent4" accent5="accent5" accent6="accent6" hlink="hlink" folHlink="folHlink"/>
  <p:hf hdr="0" ftr="0" dt="0"/>
  <p:notesStyle>
    <a:lvl1pPr marL="0" algn="l" defTabSz="457184" rtl="0" eaLnBrk="1" latinLnBrk="0" hangingPunct="1">
      <a:defRPr sz="1200" kern="1200">
        <a:solidFill>
          <a:schemeClr val="tx1"/>
        </a:solidFill>
        <a:latin typeface="+mn-lt"/>
        <a:ea typeface="+mn-ea"/>
        <a:cs typeface="+mn-cs"/>
      </a:defRPr>
    </a:lvl1pPr>
    <a:lvl2pPr marL="457184" algn="l" defTabSz="457184" rtl="0" eaLnBrk="1" latinLnBrk="0" hangingPunct="1">
      <a:defRPr sz="1200" kern="1200">
        <a:solidFill>
          <a:schemeClr val="tx1"/>
        </a:solidFill>
        <a:latin typeface="+mn-lt"/>
        <a:ea typeface="+mn-ea"/>
        <a:cs typeface="+mn-cs"/>
      </a:defRPr>
    </a:lvl2pPr>
    <a:lvl3pPr marL="914367" algn="l" defTabSz="457184" rtl="0" eaLnBrk="1" latinLnBrk="0" hangingPunct="1">
      <a:defRPr sz="1200" kern="1200">
        <a:solidFill>
          <a:schemeClr val="tx1"/>
        </a:solidFill>
        <a:latin typeface="+mn-lt"/>
        <a:ea typeface="+mn-ea"/>
        <a:cs typeface="+mn-cs"/>
      </a:defRPr>
    </a:lvl3pPr>
    <a:lvl4pPr marL="1371552" algn="l" defTabSz="457184" rtl="0" eaLnBrk="1" latinLnBrk="0" hangingPunct="1">
      <a:defRPr sz="1200" kern="1200">
        <a:solidFill>
          <a:schemeClr val="tx1"/>
        </a:solidFill>
        <a:latin typeface="+mn-lt"/>
        <a:ea typeface="+mn-ea"/>
        <a:cs typeface="+mn-cs"/>
      </a:defRPr>
    </a:lvl4pPr>
    <a:lvl5pPr marL="1828736" algn="l" defTabSz="457184" rtl="0" eaLnBrk="1" latinLnBrk="0" hangingPunct="1">
      <a:defRPr sz="1200" kern="1200">
        <a:solidFill>
          <a:schemeClr val="tx1"/>
        </a:solidFill>
        <a:latin typeface="+mn-lt"/>
        <a:ea typeface="+mn-ea"/>
        <a:cs typeface="+mn-cs"/>
      </a:defRPr>
    </a:lvl5pPr>
    <a:lvl6pPr marL="2285919" algn="l" defTabSz="457184" rtl="0" eaLnBrk="1" latinLnBrk="0" hangingPunct="1">
      <a:defRPr sz="1200" kern="1200">
        <a:solidFill>
          <a:schemeClr val="tx1"/>
        </a:solidFill>
        <a:latin typeface="+mn-lt"/>
        <a:ea typeface="+mn-ea"/>
        <a:cs typeface="+mn-cs"/>
      </a:defRPr>
    </a:lvl6pPr>
    <a:lvl7pPr marL="2743103" algn="l" defTabSz="457184" rtl="0" eaLnBrk="1" latinLnBrk="0" hangingPunct="1">
      <a:defRPr sz="1200" kern="1200">
        <a:solidFill>
          <a:schemeClr val="tx1"/>
        </a:solidFill>
        <a:latin typeface="+mn-lt"/>
        <a:ea typeface="+mn-ea"/>
        <a:cs typeface="+mn-cs"/>
      </a:defRPr>
    </a:lvl7pPr>
    <a:lvl8pPr marL="3200287" algn="l" defTabSz="457184" rtl="0" eaLnBrk="1" latinLnBrk="0" hangingPunct="1">
      <a:defRPr sz="1200" kern="1200">
        <a:solidFill>
          <a:schemeClr val="tx1"/>
        </a:solidFill>
        <a:latin typeface="+mn-lt"/>
        <a:ea typeface="+mn-ea"/>
        <a:cs typeface="+mn-cs"/>
      </a:defRPr>
    </a:lvl8pPr>
    <a:lvl9pPr marL="3657471" algn="l" defTabSz="4571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pPr marL="0" marR="0" lvl="0" indent="0" algn="r" defTabSz="457184" rtl="0" eaLnBrk="1" fontAlgn="auto" latinLnBrk="0" hangingPunct="1">
              <a:lnSpc>
                <a:spcPct val="100000"/>
              </a:lnSpc>
              <a:spcBef>
                <a:spcPts val="0"/>
              </a:spcBef>
              <a:spcAft>
                <a:spcPts val="0"/>
              </a:spcAft>
              <a:buClrTx/>
              <a:buSzTx/>
              <a:buFontTx/>
              <a:buNone/>
              <a:tabLst/>
              <a:defRPr/>
            </a:pPr>
            <a:fld id="{E7F34D1A-B7E5-DE48-8EA9-859D9DE63652}"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4" rtl="0" eaLnBrk="1" fontAlgn="auto" latinLnBrk="0" hangingPunct="1">
                <a:lnSpc>
                  <a:spcPct val="100000"/>
                </a:lnSpc>
                <a:spcBef>
                  <a:spcPts val="0"/>
                </a:spcBef>
                <a:spcAft>
                  <a:spcPts val="0"/>
                </a:spcAft>
                <a:buClrTx/>
                <a:buSzTx/>
                <a:buFontTx/>
                <a:buNone/>
                <a:tabLst/>
                <a:defRPr/>
              </a:pPr>
              <a:t>2</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
        <p:nvSpPr>
          <p:cNvPr id="10" name="Espace réservé de l'image des diapositives 9"/>
          <p:cNvSpPr>
            <a:spLocks noGrp="1" noRot="1" noChangeAspect="1"/>
          </p:cNvSpPr>
          <p:nvPr>
            <p:ph type="sldImg"/>
          </p:nvPr>
        </p:nvSpPr>
        <p:spPr>
          <a:xfrm>
            <a:off x="190500" y="276225"/>
            <a:ext cx="5105400" cy="2871788"/>
          </a:xfrm>
        </p:spPr>
      </p:sp>
      <p:sp>
        <p:nvSpPr>
          <p:cNvPr id="11" name="Espace réservé des notes 10"/>
          <p:cNvSpPr>
            <a:spLocks noGrp="1"/>
          </p:cNvSpPr>
          <p:nvPr>
            <p:ph type="body" idx="1"/>
          </p:nvPr>
        </p:nvSpPr>
        <p:spPr/>
        <p:txBody>
          <a:bodyPr/>
          <a:lstStyle/>
          <a:p>
            <a:endParaRPr lang="fr-FR" sz="1100"/>
          </a:p>
        </p:txBody>
      </p:sp>
    </p:spTree>
    <p:extLst>
      <p:ext uri="{BB962C8B-B14F-4D97-AF65-F5344CB8AC3E}">
        <p14:creationId xmlns:p14="http://schemas.microsoft.com/office/powerpoint/2010/main" val="3877720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F34D1A-B7E5-DE48-8EA9-859D9DE63652}" type="slidenum">
              <a:rPr lang="en-US" smtClean="0"/>
              <a:pPr/>
              <a:t>4</a:t>
            </a:fld>
            <a:endParaRPr lang="en-US" dirty="0"/>
          </a:p>
        </p:txBody>
      </p:sp>
    </p:spTree>
    <p:extLst>
      <p:ext uri="{BB962C8B-B14F-4D97-AF65-F5344CB8AC3E}">
        <p14:creationId xmlns:p14="http://schemas.microsoft.com/office/powerpoint/2010/main" val="1782402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Closing</a:t>
            </a:r>
            <a:r>
              <a:rPr lang="en-US" baseline="0" dirty="0">
                <a:latin typeface="Arial" pitchFamily="34" charset="0"/>
                <a:cs typeface="Arial" pitchFamily="34" charset="0"/>
              </a:rPr>
              <a:t> slide</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9144000" cy="4330794"/>
          </a:xfrm>
          <a:prstGeom prst="rect">
            <a:avLst/>
          </a:prstGeom>
          <a:solidFill>
            <a:schemeClr val="bg1">
              <a:lumMod val="95000"/>
            </a:schemeClr>
          </a:solidFill>
        </p:spPr>
        <p:txBody>
          <a:bodyPr lIns="91437" tIns="45718" rIns="91437" bIns="45718"/>
          <a:lstStyle>
            <a:lvl1pPr>
              <a:buNone/>
              <a:defRPr sz="1400">
                <a:solidFill>
                  <a:schemeClr val="bg1">
                    <a:lumMod val="85000"/>
                  </a:schemeClr>
                </a:solidFill>
              </a:defRPr>
            </a:lvl1pPr>
          </a:lstStyle>
          <a:p>
            <a:r>
              <a:rPr lang="en-US"/>
              <a:t>Click icon to add picture</a:t>
            </a:r>
            <a:endParaRPr lang="en-US" dirty="0"/>
          </a:p>
        </p:txBody>
      </p:sp>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7067034" y="4494997"/>
            <a:ext cx="2041798" cy="562953"/>
          </a:xfrm>
          <a:prstGeom prst="rect">
            <a:avLst/>
          </a:prstGeom>
        </p:spPr>
      </p:pic>
      <p:sp>
        <p:nvSpPr>
          <p:cNvPr id="14" name="Footer Placeholder 4"/>
          <p:cNvSpPr>
            <a:spLocks noGrp="1"/>
          </p:cNvSpPr>
          <p:nvPr>
            <p:ph type="ftr" sz="quarter" idx="3"/>
          </p:nvPr>
        </p:nvSpPr>
        <p:spPr>
          <a:xfrm>
            <a:off x="252415" y="4857155"/>
            <a:ext cx="1505531" cy="92333"/>
          </a:xfrm>
          <a:prstGeom prst="rect">
            <a:avLst/>
          </a:prstGeom>
        </p:spPr>
        <p:txBody>
          <a:bodyPr vert="horz" wrap="square" lIns="0" tIns="0" rIns="0" bIns="0" rtlCol="0" anchor="ctr">
            <a:spAutoFit/>
          </a:bodyPr>
          <a:lstStyle>
            <a:lvl1pPr algn="l">
              <a:defRPr sz="6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Tree>
    <p:extLst>
      <p:ext uri="{BB962C8B-B14F-4D97-AF65-F5344CB8AC3E}">
        <p14:creationId xmlns:p14="http://schemas.microsoft.com/office/powerpoint/2010/main" val="340194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9474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wrap="square"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wrap="square"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199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45108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9" name="Footer Placeholder 4"/>
          <p:cNvSpPr>
            <a:spLocks noGrp="1"/>
          </p:cNvSpPr>
          <p:nvPr>
            <p:ph type="ftr" sz="quarter" idx="3"/>
          </p:nvPr>
        </p:nvSpPr>
        <p:spPr>
          <a:xfrm>
            <a:off x="252414" y="4857155"/>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7105948" y="4510059"/>
            <a:ext cx="1907005" cy="525789"/>
          </a:xfrm>
          <a:prstGeom prst="rect">
            <a:avLst/>
          </a:prstGeom>
        </p:spPr>
      </p:pic>
      <p:sp>
        <p:nvSpPr>
          <p:cNvPr id="12"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1966" tIns="0" rIns="0" bIns="0" anchor="ctr" anchorCtr="0"/>
          <a:lstStyle>
            <a:lvl1pPr algn="l">
              <a:defRPr sz="24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2900387"/>
            <a:ext cx="9144000" cy="373063"/>
          </a:xfrm>
          <a:prstGeom prst="rect">
            <a:avLst/>
          </a:prstGeom>
          <a:solidFill>
            <a:schemeClr val="tx2"/>
          </a:solidFill>
        </p:spPr>
        <p:txBody>
          <a:bodyPr lIns="251966"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528318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2769124" y="1958662"/>
            <a:ext cx="3559382" cy="981372"/>
          </a:xfrm>
          <a:prstGeom prst="rect">
            <a:avLst/>
          </a:prstGeom>
        </p:spPr>
      </p:pic>
    </p:spTree>
    <p:extLst>
      <p:ext uri="{BB962C8B-B14F-4D97-AF65-F5344CB8AC3E}">
        <p14:creationId xmlns:p14="http://schemas.microsoft.com/office/powerpoint/2010/main" val="3037047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6192839" y="4066302"/>
            <a:ext cx="269875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6014065"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258055" y="4066302"/>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258054" y="1202024"/>
            <a:ext cx="5574419" cy="230009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6192838" y="1201738"/>
            <a:ext cx="2698750" cy="2287696"/>
          </a:xfrm>
        </p:spPr>
        <p:txBody>
          <a:bodyPr>
            <a:noAutofit/>
          </a:bodyPr>
          <a:lstStyle>
            <a:lvl1pPr>
              <a:defRPr sz="1200"/>
            </a:lvl1pPr>
            <a:lvl2pPr>
              <a:defRPr sz="1100"/>
            </a:lvl2pPr>
            <a:lvl3pPr>
              <a:defRPr sz="100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74979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Content Placeholder 2"/>
          <p:cNvSpPr>
            <a:spLocks noGrp="1"/>
          </p:cNvSpPr>
          <p:nvPr>
            <p:ph sz="quarter" idx="31"/>
          </p:nvPr>
        </p:nvSpPr>
        <p:spPr>
          <a:xfrm>
            <a:off x="258055" y="1203325"/>
            <a:ext cx="8679570" cy="317658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067016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252414" y="4066302"/>
            <a:ext cx="558006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252413" y="1203326"/>
            <a:ext cx="5580062" cy="27170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755880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247390" y="3037460"/>
            <a:ext cx="5574419" cy="147147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252414" y="2674811"/>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258057" y="4569743"/>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248010" y="1213547"/>
            <a:ext cx="5574419" cy="1370903"/>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277520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4764969" y="1203325"/>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252414" y="4066302"/>
            <a:ext cx="4178298"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247547" y="1209296"/>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59228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9144000" cy="290871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21506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4764969" y="1203326"/>
            <a:ext cx="4172656"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252414" y="4066302"/>
            <a:ext cx="417829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4549718"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241903" y="1203327"/>
            <a:ext cx="4178299"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15532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248530" y="2698483"/>
            <a:ext cx="863353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4791076" y="4413143"/>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253293" y="4413143"/>
            <a:ext cx="409487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246633" y="1198258"/>
            <a:ext cx="8644953" cy="138619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248530" y="2907433"/>
            <a:ext cx="4094871"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4791076" y="2907433"/>
            <a:ext cx="4100514"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10544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411250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cxnSp>
        <p:nvCxnSpPr>
          <p:cNvPr id="16" name="Straight Connector 15"/>
          <p:cNvCxnSpPr/>
          <p:nvPr userDrawn="1"/>
        </p:nvCxnSpPr>
        <p:spPr>
          <a:xfrm>
            <a:off x="3085663"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6076301"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1250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252413" y="1203327"/>
            <a:ext cx="8639175" cy="1381124"/>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252413" y="2872039"/>
            <a:ext cx="2683481"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3232554"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6192838"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258056" y="2630753"/>
            <a:ext cx="863353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252414" y="4376263"/>
            <a:ext cx="268348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6192838"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3232554"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1"/>
            <a:ext cx="9144000" cy="12761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5" name="Content Placeholder 4"/>
          <p:cNvSpPr>
            <a:spLocks noGrp="1"/>
          </p:cNvSpPr>
          <p:nvPr>
            <p:ph sz="quarter" idx="32"/>
          </p:nvPr>
        </p:nvSpPr>
        <p:spPr>
          <a:xfrm>
            <a:off x="252413" y="1735871"/>
            <a:ext cx="8639175" cy="264404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105320"/>
            <a:ext cx="9144000" cy="37178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15" name="Text Placeholder 11"/>
          <p:cNvSpPr>
            <a:spLocks noGrp="1"/>
          </p:cNvSpPr>
          <p:nvPr>
            <p:ph type="body" sz="quarter" idx="33"/>
          </p:nvPr>
        </p:nvSpPr>
        <p:spPr>
          <a:xfrm>
            <a:off x="252413" y="230187"/>
            <a:ext cx="8647112" cy="369332"/>
          </a:xfrm>
        </p:spPr>
        <p:txBody>
          <a:bodyPr>
            <a:noAutofit/>
          </a:bodyPr>
          <a:lstStyle>
            <a:lvl1pPr>
              <a:buFontTx/>
              <a:buNone/>
              <a:defRPr sz="24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252413" y="683366"/>
            <a:ext cx="8647112" cy="253916"/>
          </a:xfrm>
        </p:spPr>
        <p:txBody>
          <a:bodyPr>
            <a:noAutofit/>
          </a:bodyPr>
          <a:lstStyle>
            <a:lvl1pPr marL="358762" indent="-342888">
              <a:buFontTx/>
              <a:buNone/>
              <a:defRPr sz="1600">
                <a:solidFill>
                  <a:schemeClr val="bg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6906178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234920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608128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p:cNvSpPr/>
          <p:nvPr userDrawn="1"/>
        </p:nvSpPr>
        <p:spPr>
          <a:xfrm flipV="1">
            <a:off x="0" y="3711575"/>
            <a:ext cx="9144000" cy="674688"/>
          </a:xfrm>
          <a:prstGeom prst="rect">
            <a:avLst/>
          </a:pr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sp>
        <p:nvSpPr>
          <p:cNvPr id="10" name="Rectangle 9"/>
          <p:cNvSpPr/>
          <p:nvPr userDrawn="1"/>
        </p:nvSpPr>
        <p:spPr>
          <a:xfrm>
            <a:off x="0" y="4386264"/>
            <a:ext cx="9144000" cy="10795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11" name="Picture 3"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7" name="Picture Placeholder 5"/>
          <p:cNvSpPr>
            <a:spLocks noGrp="1"/>
          </p:cNvSpPr>
          <p:nvPr>
            <p:ph type="pic" sz="quarter" idx="10"/>
          </p:nvPr>
        </p:nvSpPr>
        <p:spPr>
          <a:xfrm>
            <a:off x="0" y="0"/>
            <a:ext cx="9144000" cy="4381500"/>
          </a:xfrm>
          <a:prstGeom prst="rect">
            <a:avLst/>
          </a:prstGeom>
          <a:solidFill>
            <a:srgbClr val="8E8F93">
              <a:alpha val="20000"/>
            </a:srgbClr>
          </a:solidFill>
        </p:spPr>
        <p:txBody>
          <a:bodyPr lIns="91396" tIns="45698" rIns="91396" bIns="45698"/>
          <a:lstStyle>
            <a:lvl1pPr marL="0" indent="0">
              <a:buNone/>
              <a:defRPr sz="1100">
                <a:solidFill>
                  <a:schemeClr val="accent2">
                    <a:lumMod val="60000"/>
                    <a:lumOff val="40000"/>
                  </a:schemeClr>
                </a:solidFill>
              </a:defRPr>
            </a:lvl1pPr>
          </a:lstStyle>
          <a:p>
            <a:pPr lvl="0"/>
            <a:r>
              <a:rPr lang="en-US" noProof="0" dirty="0"/>
              <a:t>Click icon to add picture</a:t>
            </a:r>
          </a:p>
        </p:txBody>
      </p:sp>
      <p:sp>
        <p:nvSpPr>
          <p:cNvPr id="8" name="Title 1"/>
          <p:cNvSpPr>
            <a:spLocks noGrp="1"/>
          </p:cNvSpPr>
          <p:nvPr>
            <p:ph type="ctrTitle"/>
          </p:nvPr>
        </p:nvSpPr>
        <p:spPr>
          <a:xfrm>
            <a:off x="252414" y="1971244"/>
            <a:ext cx="8673872" cy="553998"/>
          </a:xfrm>
          <a:prstGeom prst="rect">
            <a:avLst/>
          </a:prstGeom>
        </p:spPr>
        <p:txBody>
          <a:bodyPr lIns="0" tIns="0" rIns="0" bIns="0" anchor="ctr" anchorCtr="0">
            <a:spAutoFit/>
          </a:bodyPr>
          <a:lstStyle>
            <a:lvl1pPr marL="0" indent="0" algn="l">
              <a:buFont typeface="Arial"/>
              <a:buNone/>
              <a:defRPr sz="3600">
                <a:solidFill>
                  <a:schemeClr val="tx2"/>
                </a:solidFill>
              </a:defRPr>
            </a:lvl1pPr>
          </a:lstStyle>
          <a:p>
            <a:r>
              <a:rPr lang="en-US" dirty="0"/>
              <a:t>Click to edit Master title style</a:t>
            </a:r>
          </a:p>
        </p:txBody>
      </p:sp>
      <p:sp>
        <p:nvSpPr>
          <p:cNvPr id="9" name="Subtitle 2"/>
          <p:cNvSpPr>
            <a:spLocks noGrp="1"/>
          </p:cNvSpPr>
          <p:nvPr>
            <p:ph type="subTitle" idx="1"/>
          </p:nvPr>
        </p:nvSpPr>
        <p:spPr>
          <a:xfrm>
            <a:off x="252414" y="2566274"/>
            <a:ext cx="8673872" cy="307777"/>
          </a:xfrm>
          <a:prstGeom prst="rect">
            <a:avLst/>
          </a:prstGeom>
        </p:spPr>
        <p:txBody>
          <a:bodyPr lIns="0" tIns="0" rIns="0" bIns="0">
            <a:spAutoFit/>
          </a:bodyPr>
          <a:lstStyle>
            <a:lvl1pPr marL="0" indent="0" algn="l">
              <a:buNone/>
              <a:defRPr sz="2000" baseline="0">
                <a:solidFill>
                  <a:schemeClr val="tx1">
                    <a:tint val="75000"/>
                  </a:schemeClr>
                </a:solidFill>
              </a:defRPr>
            </a:lvl1pPr>
            <a:lvl2pPr marL="456991" indent="0" algn="ctr">
              <a:buNone/>
              <a:defRPr>
                <a:solidFill>
                  <a:schemeClr val="tx1">
                    <a:tint val="75000"/>
                  </a:schemeClr>
                </a:solidFill>
              </a:defRPr>
            </a:lvl2pPr>
            <a:lvl3pPr marL="913982" indent="0" algn="ctr">
              <a:buNone/>
              <a:defRPr>
                <a:solidFill>
                  <a:schemeClr val="tx1">
                    <a:tint val="75000"/>
                  </a:schemeClr>
                </a:solidFill>
              </a:defRPr>
            </a:lvl3pPr>
            <a:lvl4pPr marL="1370973" indent="0" algn="ctr">
              <a:buNone/>
              <a:defRPr>
                <a:solidFill>
                  <a:schemeClr val="tx1">
                    <a:tint val="75000"/>
                  </a:schemeClr>
                </a:solidFill>
              </a:defRPr>
            </a:lvl4pPr>
            <a:lvl5pPr marL="1827961" indent="0" algn="ctr">
              <a:buNone/>
              <a:defRPr>
                <a:solidFill>
                  <a:schemeClr val="tx1">
                    <a:tint val="75000"/>
                  </a:schemeClr>
                </a:solidFill>
              </a:defRPr>
            </a:lvl5pPr>
            <a:lvl6pPr marL="2284946" indent="0" algn="ctr">
              <a:buNone/>
              <a:defRPr>
                <a:solidFill>
                  <a:schemeClr val="tx1">
                    <a:tint val="75000"/>
                  </a:schemeClr>
                </a:solidFill>
              </a:defRPr>
            </a:lvl6pPr>
            <a:lvl7pPr marL="2741946" indent="0" algn="ctr">
              <a:buNone/>
              <a:defRPr>
                <a:solidFill>
                  <a:schemeClr val="tx1">
                    <a:tint val="75000"/>
                  </a:schemeClr>
                </a:solidFill>
              </a:defRPr>
            </a:lvl7pPr>
            <a:lvl8pPr marL="3198932" indent="0" algn="ctr">
              <a:buNone/>
              <a:defRPr>
                <a:solidFill>
                  <a:schemeClr val="tx1">
                    <a:tint val="75000"/>
                  </a:schemeClr>
                </a:solidFill>
              </a:defRPr>
            </a:lvl8pPr>
            <a:lvl9pPr marL="3655921" indent="0" algn="ctr">
              <a:buNone/>
              <a:defRPr>
                <a:solidFill>
                  <a:schemeClr val="tx1">
                    <a:tint val="75000"/>
                  </a:schemeClr>
                </a:solidFill>
              </a:defRPr>
            </a:lvl9pPr>
          </a:lstStyle>
          <a:p>
            <a:r>
              <a:rPr lang="en-US"/>
              <a:t>Click to edit Master subtitle style</a:t>
            </a:r>
            <a:endParaRPr lang="en-US" dirty="0"/>
          </a:p>
        </p:txBody>
      </p:sp>
      <p:sp>
        <p:nvSpPr>
          <p:cNvPr id="12" name="Text Placeholder 13"/>
          <p:cNvSpPr>
            <a:spLocks noGrp="1"/>
          </p:cNvSpPr>
          <p:nvPr>
            <p:ph type="body" sz="quarter" idx="11"/>
          </p:nvPr>
        </p:nvSpPr>
        <p:spPr>
          <a:xfrm>
            <a:off x="252414" y="3954255"/>
            <a:ext cx="4360862" cy="184666"/>
          </a:xfrm>
          <a:prstGeom prst="rect">
            <a:avLst/>
          </a:prstGeom>
        </p:spPr>
        <p:txBody>
          <a:bodyPr lIns="0" tIns="0" rIns="0" bIns="0" anchor="ctr" anchorCtr="0">
            <a:spAutoFit/>
          </a:bodyPr>
          <a:lstStyle>
            <a:lvl1pPr marL="0" indent="0">
              <a:buNone/>
              <a:defRPr sz="1200">
                <a:solidFill>
                  <a:schemeClr val="bg1"/>
                </a:solidFill>
              </a:defRPr>
            </a:lvl1pPr>
          </a:lstStyle>
          <a:p>
            <a:pPr lvl="0"/>
            <a:r>
              <a:rPr lang="en-US"/>
              <a:t>Click to edit Master text styles</a:t>
            </a:r>
          </a:p>
        </p:txBody>
      </p:sp>
      <p:sp>
        <p:nvSpPr>
          <p:cNvPr id="13" name="Footer Placeholder 4"/>
          <p:cNvSpPr>
            <a:spLocks noGrp="1"/>
          </p:cNvSpPr>
          <p:nvPr>
            <p:ph type="ftr" sz="quarter" idx="12"/>
          </p:nvPr>
        </p:nvSpPr>
        <p:spPr>
          <a:xfrm>
            <a:off x="252413" y="4857644"/>
            <a:ext cx="1504950"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4F5156"/>
                </a:solidFill>
                <a:latin typeface="Arial"/>
                <a:cs typeface="Arial"/>
              </a:defRPr>
            </a:lvl1pPr>
          </a:lstStyle>
          <a:p>
            <a:pPr>
              <a:defRPr/>
            </a:pPr>
            <a:r>
              <a:rPr lang="en-US"/>
              <a:t>Confidential Property of Schneider Electric |</a:t>
            </a:r>
            <a:endParaRPr lang="en-US" dirty="0"/>
          </a:p>
        </p:txBody>
      </p:sp>
    </p:spTree>
    <p:extLst>
      <p:ext uri="{BB962C8B-B14F-4D97-AF65-F5344CB8AC3E}">
        <p14:creationId xmlns:p14="http://schemas.microsoft.com/office/powerpoint/2010/main" val="4226868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6950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pic>
        <p:nvPicPr>
          <p:cNvPr id="4"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3" name="Title 1"/>
          <p:cNvSpPr>
            <a:spLocks noGrp="1"/>
          </p:cNvSpPr>
          <p:nvPr>
            <p:ph type="title"/>
          </p:nvPr>
        </p:nvSpPr>
        <p:spPr>
          <a:xfrm>
            <a:off x="0" y="1"/>
            <a:ext cx="9144000" cy="2908710"/>
          </a:xfrm>
          <a:prstGeom prst="rect">
            <a:avLst/>
          </a:prstGeom>
          <a:solidFill>
            <a:schemeClr val="tx2">
              <a:alpha val="80000"/>
            </a:schemeClr>
          </a:solidFill>
        </p:spPr>
        <p:txBody>
          <a:bodyPr lIns="251884" tIns="0" rIns="0" bIns="251884" anchor="b" anchorCtr="0"/>
          <a:lstStyle>
            <a:lvl1pPr algn="l">
              <a:defRPr sz="2400" baseline="0">
                <a:solidFill>
                  <a:srgbClr val="FFFFFF"/>
                </a:solidFill>
              </a:defRPr>
            </a:lvl1pPr>
          </a:lstStyle>
          <a:p>
            <a:r>
              <a:rPr lang="en-US"/>
              <a:t>Click to edit Master title style</a:t>
            </a:r>
            <a:endParaRPr lang="en-US" dirty="0"/>
          </a:p>
        </p:txBody>
      </p:sp>
      <p:sp>
        <p:nvSpPr>
          <p:cNvPr id="8" name="Text Placeholder 9"/>
          <p:cNvSpPr>
            <a:spLocks noGrp="1"/>
          </p:cNvSpPr>
          <p:nvPr>
            <p:ph type="body" sz="quarter" idx="11"/>
          </p:nvPr>
        </p:nvSpPr>
        <p:spPr>
          <a:xfrm>
            <a:off x="0" y="2900405"/>
            <a:ext cx="9144000" cy="373063"/>
          </a:xfrm>
          <a:prstGeom prst="rect">
            <a:avLst/>
          </a:prstGeom>
          <a:solidFill>
            <a:schemeClr val="tx2"/>
          </a:solidFill>
        </p:spPr>
        <p:txBody>
          <a:bodyPr lIns="251884" tIns="0" rIns="0" bIns="0" anchor="ctr" anchorCtr="0"/>
          <a:lstStyle>
            <a:lvl1pPr marL="0" indent="0">
              <a:buNone/>
              <a:defRPr sz="1200" baseline="0">
                <a:solidFill>
                  <a:schemeClr val="bg1"/>
                </a:solidFill>
              </a:defRPr>
            </a:lvl1pPr>
          </a:lstStyle>
          <a:p>
            <a:pPr lvl="0"/>
            <a:r>
              <a:rPr lang="en-US"/>
              <a:t>Click to edit Master text styles</a:t>
            </a:r>
          </a:p>
        </p:txBody>
      </p:sp>
      <p:sp>
        <p:nvSpPr>
          <p:cNvPr id="5" name="Slide Number Placeholder 5"/>
          <p:cNvSpPr>
            <a:spLocks noGrp="1"/>
          </p:cNvSpPr>
          <p:nvPr>
            <p:ph type="sldNum" sz="quarter" idx="12"/>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chemeClr val="bg2"/>
                </a:solidFill>
                <a:latin typeface="Arial"/>
                <a:cs typeface="Arial"/>
              </a:defRPr>
            </a:lvl1pPr>
          </a:lstStyle>
          <a:p>
            <a:pPr>
              <a:defRPr/>
            </a:pPr>
            <a:r>
              <a:rPr lang="en-US"/>
              <a:t>Page </a:t>
            </a:r>
            <a:fld id="{12E75FD1-5508-4472-8D12-AA6F17DB6052}" type="slidenum">
              <a:rPr lang="en-US"/>
              <a:pPr>
                <a:defRPr/>
              </a:pPr>
              <a:t>‹#›</a:t>
            </a:fld>
            <a:endParaRPr lang="en-US"/>
          </a:p>
        </p:txBody>
      </p:sp>
      <p:sp>
        <p:nvSpPr>
          <p:cNvPr id="6" name="Footer Placeholder 4"/>
          <p:cNvSpPr>
            <a:spLocks noGrp="1"/>
          </p:cNvSpPr>
          <p:nvPr>
            <p:ph type="ftr" sz="quarter" idx="13"/>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chemeClr val="accent1"/>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5077811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w/ Image 1">
    <p:spTree>
      <p:nvGrpSpPr>
        <p:cNvPr id="1" name=""/>
        <p:cNvGrpSpPr/>
        <p:nvPr/>
      </p:nvGrpSpPr>
      <p:grpSpPr>
        <a:xfrm>
          <a:off x="0" y="0"/>
          <a:ext cx="0" cy="0"/>
          <a:chOff x="0" y="0"/>
          <a:chExt cx="0" cy="0"/>
        </a:xfrm>
      </p:grpSpPr>
      <p:pic>
        <p:nvPicPr>
          <p:cNvPr id="7"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11" name="Picture Placeholder 5"/>
          <p:cNvSpPr>
            <a:spLocks noGrp="1"/>
          </p:cNvSpPr>
          <p:nvPr>
            <p:ph type="pic" sz="quarter" idx="10"/>
          </p:nvPr>
        </p:nvSpPr>
        <p:spPr>
          <a:xfrm>
            <a:off x="0" y="0"/>
            <a:ext cx="9144000" cy="5143500"/>
          </a:xfrm>
          <a:prstGeom prst="rect">
            <a:avLst/>
          </a:prstGeom>
          <a:solidFill>
            <a:srgbClr val="8E8F93">
              <a:alpha val="20000"/>
            </a:srgbClr>
          </a:solidFill>
        </p:spPr>
        <p:txBody>
          <a:bodyPr lIns="91396" tIns="45698" rIns="91396" bIns="45698"/>
          <a:lstStyle>
            <a:lvl1pPr marL="0" indent="0">
              <a:buNone/>
              <a:defRPr sz="1100">
                <a:solidFill>
                  <a:schemeClr val="accent2">
                    <a:lumMod val="60000"/>
                    <a:lumOff val="40000"/>
                  </a:schemeClr>
                </a:solidFill>
              </a:defRPr>
            </a:lvl1pPr>
          </a:lstStyle>
          <a:p>
            <a:pPr lvl="0"/>
            <a:r>
              <a:rPr lang="en-US" noProof="0"/>
              <a:t>Click icon to add picture</a:t>
            </a:r>
            <a:endParaRPr lang="en-US" noProof="0" dirty="0"/>
          </a:p>
        </p:txBody>
      </p:sp>
      <p:sp>
        <p:nvSpPr>
          <p:cNvPr id="5" name="Title 1"/>
          <p:cNvSpPr>
            <a:spLocks noGrp="1"/>
          </p:cNvSpPr>
          <p:nvPr>
            <p:ph type="title"/>
          </p:nvPr>
        </p:nvSpPr>
        <p:spPr>
          <a:xfrm>
            <a:off x="0" y="2041071"/>
            <a:ext cx="9144000" cy="867640"/>
          </a:xfrm>
          <a:prstGeom prst="rect">
            <a:avLst/>
          </a:prstGeom>
          <a:solidFill>
            <a:schemeClr val="tx2">
              <a:alpha val="80000"/>
            </a:schemeClr>
          </a:solidFill>
        </p:spPr>
        <p:txBody>
          <a:bodyPr lIns="251884" tIns="0" rIns="0" bIns="0" anchor="ctr" anchorCtr="0"/>
          <a:lstStyle>
            <a:lvl1pPr algn="l">
              <a:defRPr sz="2400" baseline="0">
                <a:solidFill>
                  <a:srgbClr val="FFFFFF"/>
                </a:solidFill>
              </a:defRPr>
            </a:lvl1pPr>
          </a:lstStyle>
          <a:p>
            <a:r>
              <a:rPr lang="en-US"/>
              <a:t>Click to edit Master title style</a:t>
            </a:r>
            <a:endParaRPr lang="en-US" dirty="0"/>
          </a:p>
        </p:txBody>
      </p:sp>
      <p:sp>
        <p:nvSpPr>
          <p:cNvPr id="6" name="Text Placeholder 9"/>
          <p:cNvSpPr>
            <a:spLocks noGrp="1"/>
          </p:cNvSpPr>
          <p:nvPr>
            <p:ph type="body" sz="quarter" idx="11"/>
          </p:nvPr>
        </p:nvSpPr>
        <p:spPr>
          <a:xfrm>
            <a:off x="0" y="2900405"/>
            <a:ext cx="9144000" cy="373063"/>
          </a:xfrm>
          <a:prstGeom prst="rect">
            <a:avLst/>
          </a:prstGeom>
          <a:solidFill>
            <a:schemeClr val="tx2"/>
          </a:solidFill>
        </p:spPr>
        <p:txBody>
          <a:bodyPr lIns="251884" tIns="0" rIns="0" bIns="0" anchor="ctr" anchorCtr="0"/>
          <a:lstStyle>
            <a:lvl1pPr marL="0" indent="0">
              <a:buNone/>
              <a:defRPr sz="1200" baseline="0">
                <a:solidFill>
                  <a:schemeClr val="bg1"/>
                </a:solidFill>
              </a:defRPr>
            </a:lvl1pPr>
          </a:lstStyle>
          <a:p>
            <a:pPr lvl="0"/>
            <a:r>
              <a:rPr lang="en-US"/>
              <a:t>Click to edit Master text styles</a:t>
            </a:r>
          </a:p>
        </p:txBody>
      </p:sp>
      <p:sp>
        <p:nvSpPr>
          <p:cNvPr id="8" name="Slide Number Placeholder 5"/>
          <p:cNvSpPr>
            <a:spLocks noGrp="1"/>
          </p:cNvSpPr>
          <p:nvPr>
            <p:ph type="sldNum" sz="quarter" idx="12"/>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488E40D3-5DBD-4E02-8B04-93AA062709A8}" type="slidenum">
              <a:rPr lang="en-US"/>
              <a:pPr>
                <a:defRPr/>
              </a:pPr>
              <a:t>‹#›</a:t>
            </a:fld>
            <a:endParaRPr lang="en-US"/>
          </a:p>
        </p:txBody>
      </p:sp>
      <p:sp>
        <p:nvSpPr>
          <p:cNvPr id="9" name="Footer Placeholder 4"/>
          <p:cNvSpPr>
            <a:spLocks noGrp="1"/>
          </p:cNvSpPr>
          <p:nvPr>
            <p:ph type="ftr" sz="quarter" idx="13"/>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32921523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w/ Image 2">
    <p:spTree>
      <p:nvGrpSpPr>
        <p:cNvPr id="1" name=""/>
        <p:cNvGrpSpPr/>
        <p:nvPr/>
      </p:nvGrpSpPr>
      <p:grpSpPr>
        <a:xfrm>
          <a:off x="0" y="0"/>
          <a:ext cx="0" cy="0"/>
          <a:chOff x="0" y="0"/>
          <a:chExt cx="0" cy="0"/>
        </a:xfrm>
      </p:grpSpPr>
      <p:pic>
        <p:nvPicPr>
          <p:cNvPr id="5" name="Picture 1"/>
          <p:cNvPicPr>
            <a:picLocks noChangeAspect="1"/>
          </p:cNvPicPr>
          <p:nvPr userDrawn="1"/>
        </p:nvPicPr>
        <p:blipFill>
          <a:blip r:embed="rId2" cstate="print"/>
          <a:srcRect/>
          <a:stretch>
            <a:fillRect/>
          </a:stretch>
        </p:blipFill>
        <p:spPr bwMode="auto">
          <a:xfrm>
            <a:off x="7124711" y="4602182"/>
            <a:ext cx="1801813" cy="446087"/>
          </a:xfrm>
          <a:prstGeom prst="rect">
            <a:avLst/>
          </a:prstGeom>
          <a:noFill/>
          <a:ln w="9525">
            <a:noFill/>
            <a:miter lim="800000"/>
            <a:headEnd/>
            <a:tailEnd/>
          </a:ln>
        </p:spPr>
      </p:pic>
      <p:sp>
        <p:nvSpPr>
          <p:cNvPr id="14" name="Picture Placeholder 5"/>
          <p:cNvSpPr>
            <a:spLocks noGrp="1"/>
          </p:cNvSpPr>
          <p:nvPr>
            <p:ph type="pic" sz="quarter" idx="10"/>
          </p:nvPr>
        </p:nvSpPr>
        <p:spPr>
          <a:xfrm>
            <a:off x="0" y="0"/>
            <a:ext cx="9144000" cy="1981308"/>
          </a:xfrm>
          <a:prstGeom prst="rect">
            <a:avLst/>
          </a:prstGeom>
          <a:solidFill>
            <a:srgbClr val="8E8F93">
              <a:alpha val="20000"/>
            </a:srgbClr>
          </a:solidFill>
        </p:spPr>
        <p:txBody>
          <a:bodyPr lIns="91396" tIns="45698" rIns="91396" bIns="45698"/>
          <a:lstStyle>
            <a:lvl1pPr marL="0" indent="0">
              <a:buNone/>
              <a:defRPr sz="1100">
                <a:solidFill>
                  <a:schemeClr val="accent2">
                    <a:lumMod val="60000"/>
                    <a:lumOff val="40000"/>
                  </a:schemeClr>
                </a:solidFill>
              </a:defRPr>
            </a:lvl1pPr>
          </a:lstStyle>
          <a:p>
            <a:pPr lvl="0"/>
            <a:r>
              <a:rPr lang="en-US" noProof="0"/>
              <a:t>Click icon to add picture</a:t>
            </a:r>
            <a:endParaRPr lang="en-US" noProof="0" dirty="0"/>
          </a:p>
        </p:txBody>
      </p:sp>
      <p:sp>
        <p:nvSpPr>
          <p:cNvPr id="3" name="Title 1"/>
          <p:cNvSpPr>
            <a:spLocks noGrp="1"/>
          </p:cNvSpPr>
          <p:nvPr>
            <p:ph type="title"/>
          </p:nvPr>
        </p:nvSpPr>
        <p:spPr>
          <a:xfrm>
            <a:off x="0" y="1981327"/>
            <a:ext cx="9144000" cy="3162191"/>
          </a:xfrm>
          <a:prstGeom prst="rect">
            <a:avLst/>
          </a:prstGeom>
          <a:solidFill>
            <a:schemeClr val="tx2"/>
          </a:solidFill>
        </p:spPr>
        <p:txBody>
          <a:bodyPr lIns="251884" tIns="251884" rIns="251884" bIns="251884" anchor="t" anchorCtr="0"/>
          <a:lstStyle>
            <a:lvl1pPr algn="l">
              <a:defRPr sz="2400" baseline="0">
                <a:solidFill>
                  <a:srgbClr val="FFFFFF"/>
                </a:solidFill>
              </a:defRPr>
            </a:lvl1pPr>
          </a:lstStyle>
          <a:p>
            <a:r>
              <a:rPr lang="en-US"/>
              <a:t>Click to edit Master title style</a:t>
            </a:r>
            <a:endParaRPr lang="en-US" dirty="0"/>
          </a:p>
        </p:txBody>
      </p:sp>
      <p:sp>
        <p:nvSpPr>
          <p:cNvPr id="4" name="Text Placeholder 9"/>
          <p:cNvSpPr>
            <a:spLocks noGrp="1"/>
          </p:cNvSpPr>
          <p:nvPr>
            <p:ph type="body" sz="quarter" idx="11"/>
          </p:nvPr>
        </p:nvSpPr>
        <p:spPr>
          <a:xfrm>
            <a:off x="0" y="1608264"/>
            <a:ext cx="9144000" cy="373063"/>
          </a:xfrm>
          <a:prstGeom prst="rect">
            <a:avLst/>
          </a:prstGeom>
          <a:solidFill>
            <a:schemeClr val="tx2">
              <a:alpha val="80000"/>
            </a:schemeClr>
          </a:solidFill>
        </p:spPr>
        <p:txBody>
          <a:bodyPr lIns="251884" tIns="0" rIns="251884" bIns="0" anchor="ctr" anchorCtr="0"/>
          <a:lstStyle>
            <a:lvl1pPr marL="0" indent="0">
              <a:buNone/>
              <a:defRPr sz="1200" baseline="0">
                <a:solidFill>
                  <a:schemeClr val="bg1"/>
                </a:solidFill>
              </a:defRPr>
            </a:lvl1pPr>
          </a:lstStyle>
          <a:p>
            <a:pPr lvl="0"/>
            <a:r>
              <a:rPr lang="en-US"/>
              <a:t>Click to edit Master text styles</a:t>
            </a:r>
          </a:p>
        </p:txBody>
      </p:sp>
      <p:sp>
        <p:nvSpPr>
          <p:cNvPr id="6" name="Slide Number Placeholder 5"/>
          <p:cNvSpPr>
            <a:spLocks noGrp="1"/>
          </p:cNvSpPr>
          <p:nvPr>
            <p:ph type="sldNum" sz="quarter" idx="12"/>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F68CE8D9-EF0A-42DC-AF64-6352AA935187}" type="slidenum">
              <a:rPr lang="en-US"/>
              <a:pPr>
                <a:defRPr/>
              </a:pPr>
              <a:t>‹#›</a:t>
            </a:fld>
            <a:endParaRPr lang="en-US"/>
          </a:p>
        </p:txBody>
      </p:sp>
      <p:sp>
        <p:nvSpPr>
          <p:cNvPr id="7" name="Footer Placeholder 4"/>
          <p:cNvSpPr>
            <a:spLocks noGrp="1"/>
          </p:cNvSpPr>
          <p:nvPr>
            <p:ph type="ftr" sz="quarter" idx="13"/>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2144611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w/ Image 3">
    <p:spTree>
      <p:nvGrpSpPr>
        <p:cNvPr id="1" name=""/>
        <p:cNvGrpSpPr/>
        <p:nvPr/>
      </p:nvGrpSpPr>
      <p:grpSpPr>
        <a:xfrm>
          <a:off x="0" y="0"/>
          <a:ext cx="0" cy="0"/>
          <a:chOff x="0" y="0"/>
          <a:chExt cx="0" cy="0"/>
        </a:xfrm>
      </p:grpSpPr>
      <p:sp>
        <p:nvSpPr>
          <p:cNvPr id="4" name="Rectangle 3"/>
          <p:cNvSpPr/>
          <p:nvPr userDrawn="1"/>
        </p:nvSpPr>
        <p:spPr>
          <a:xfrm rot="5400000">
            <a:off x="-287337" y="242905"/>
            <a:ext cx="5143500" cy="465772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5" name="Picture 2"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14" name="Content Placeholder 12"/>
          <p:cNvSpPr>
            <a:spLocks noGrp="1"/>
          </p:cNvSpPr>
          <p:nvPr>
            <p:ph sz="quarter" idx="12"/>
          </p:nvPr>
        </p:nvSpPr>
        <p:spPr>
          <a:xfrm>
            <a:off x="4613291" y="16"/>
            <a:ext cx="4530727" cy="5143499"/>
          </a:xfrm>
          <a:prstGeom prst="rect">
            <a:avLst/>
          </a:prstGeom>
          <a:solidFill>
            <a:schemeClr val="accent2">
              <a:alpha val="20000"/>
            </a:schemeClr>
          </a:solidFill>
        </p:spPr>
        <p:txBody>
          <a:bodyPr vert="horz" lIns="251884" tIns="251884" rIns="251884" bIns="251884"/>
          <a:lstStyle>
            <a:lvl1pPr marL="0" indent="0">
              <a:buNone/>
              <a:defRPr sz="1100">
                <a:solidFill>
                  <a:schemeClr val="accent2">
                    <a:lumMod val="60000"/>
                    <a:lumOff val="40000"/>
                  </a:schemeClr>
                </a:solidFill>
              </a:defRPr>
            </a:lvl1pPr>
            <a:lvl2pPr marL="442714" indent="-264992">
              <a:buFont typeface="Arial"/>
              <a:buChar char="•"/>
              <a:defRPr sz="1800">
                <a:solidFill>
                  <a:schemeClr val="accent1"/>
                </a:solidFill>
              </a:defRPr>
            </a:lvl2pPr>
            <a:lvl3pPr marL="707695" indent="-228501">
              <a:buFont typeface="Lucida Grande"/>
              <a:buChar char="–"/>
              <a:defRPr sz="1600">
                <a:solidFill>
                  <a:schemeClr val="accent1"/>
                </a:solidFill>
              </a:defRPr>
            </a:lvl3pPr>
            <a:lvl4pPr marL="975867" indent="-228501">
              <a:buFont typeface="Lucida Grande"/>
              <a:buChar char="–"/>
              <a:defRPr sz="1400">
                <a:solidFill>
                  <a:schemeClr val="accent1"/>
                </a:solidFill>
              </a:defRPr>
            </a:lvl4pPr>
            <a:lvl5pPr marL="1258311" indent="-231674" defTabSz="314182">
              <a:buFont typeface="Lucida Grande"/>
              <a:buChar char="–"/>
              <a:defRPr sz="1400">
                <a:solidFill>
                  <a:schemeClr val="accent1"/>
                </a:solidFill>
              </a:defRPr>
            </a:lvl5pPr>
          </a:lstStyle>
          <a:p>
            <a:pPr lvl="0"/>
            <a:r>
              <a:rPr lang="en-US"/>
              <a:t>Click to edit Master text styles</a:t>
            </a:r>
          </a:p>
        </p:txBody>
      </p:sp>
      <p:sp>
        <p:nvSpPr>
          <p:cNvPr id="16" name="Content Placeholder 12"/>
          <p:cNvSpPr>
            <a:spLocks noGrp="1"/>
          </p:cNvSpPr>
          <p:nvPr>
            <p:ph sz="quarter" idx="11"/>
          </p:nvPr>
        </p:nvSpPr>
        <p:spPr>
          <a:xfrm>
            <a:off x="-43677" y="-2"/>
            <a:ext cx="5030014" cy="5143502"/>
          </a:xfrm>
          <a:prstGeom prst="rect">
            <a:avLst/>
          </a:prstGeom>
          <a:solidFill>
            <a:schemeClr val="tx2">
              <a:alpha val="80000"/>
            </a:schemeClr>
          </a:solidFill>
        </p:spPr>
        <p:txBody>
          <a:bodyPr vert="horz" lIns="251884" tIns="251884" rIns="251884" bIns="251884"/>
          <a:lstStyle>
            <a:lvl1pPr marL="0" indent="0">
              <a:buNone/>
              <a:defRPr sz="2400">
                <a:solidFill>
                  <a:schemeClr val="bg1"/>
                </a:solidFill>
              </a:defRPr>
            </a:lvl1pPr>
            <a:lvl2pPr marL="442714" indent="-264992">
              <a:buFont typeface="Arial"/>
              <a:buChar char="•"/>
              <a:defRPr sz="2000">
                <a:solidFill>
                  <a:schemeClr val="bg1"/>
                </a:solidFill>
              </a:defRPr>
            </a:lvl2pPr>
            <a:lvl3pPr marL="707695" indent="-228501">
              <a:buFont typeface="Lucida Grande"/>
              <a:buChar char="–"/>
              <a:defRPr sz="1800">
                <a:solidFill>
                  <a:schemeClr val="bg1"/>
                </a:solidFill>
              </a:defRPr>
            </a:lvl3pPr>
            <a:lvl4pPr marL="975867" indent="-228501">
              <a:buFont typeface="Lucida Grande"/>
              <a:buChar char="–"/>
              <a:defRPr sz="1600">
                <a:solidFill>
                  <a:schemeClr val="bg1"/>
                </a:solidFill>
              </a:defRPr>
            </a:lvl4pPr>
            <a:lvl5pPr marL="1258311" indent="-231674" defTabSz="314182">
              <a:buFont typeface="Lucida Grande"/>
              <a:buChar char="–"/>
              <a:defRPr sz="16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3"/>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AFE2E1CF-263D-47BE-9785-C1676015F6D4}" type="slidenum">
              <a:rPr lang="en-US"/>
              <a:pPr>
                <a:defRPr/>
              </a:pPr>
              <a:t>‹#›</a:t>
            </a:fld>
            <a:endParaRPr lang="en-US"/>
          </a:p>
        </p:txBody>
      </p:sp>
      <p:sp>
        <p:nvSpPr>
          <p:cNvPr id="7" name="Footer Placeholder 4"/>
          <p:cNvSpPr>
            <a:spLocks noGrp="1"/>
          </p:cNvSpPr>
          <p:nvPr>
            <p:ph type="ftr" sz="quarter" idx="14"/>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24418458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w/ Image 4">
    <p:spTree>
      <p:nvGrpSpPr>
        <p:cNvPr id="1" name=""/>
        <p:cNvGrpSpPr/>
        <p:nvPr/>
      </p:nvGrpSpPr>
      <p:grpSpPr>
        <a:xfrm>
          <a:off x="0" y="0"/>
          <a:ext cx="0" cy="0"/>
          <a:chOff x="0" y="0"/>
          <a:chExt cx="0" cy="0"/>
        </a:xfrm>
      </p:grpSpPr>
      <p:sp>
        <p:nvSpPr>
          <p:cNvPr id="6" name="Rectangle 5"/>
          <p:cNvSpPr/>
          <p:nvPr userDrawn="1"/>
        </p:nvSpPr>
        <p:spPr>
          <a:xfrm rot="5400000">
            <a:off x="1854994" y="2385219"/>
            <a:ext cx="5143500" cy="37306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7" name="Picture 2"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20" name="Content Placeholder 12"/>
          <p:cNvSpPr>
            <a:spLocks noGrp="1"/>
          </p:cNvSpPr>
          <p:nvPr>
            <p:ph sz="quarter" idx="12"/>
          </p:nvPr>
        </p:nvSpPr>
        <p:spPr>
          <a:xfrm>
            <a:off x="4613291" y="18"/>
            <a:ext cx="4530727" cy="5143499"/>
          </a:xfrm>
          <a:prstGeom prst="rect">
            <a:avLst/>
          </a:prstGeom>
          <a:solidFill>
            <a:schemeClr val="accent2">
              <a:alpha val="20000"/>
            </a:schemeClr>
          </a:solidFill>
        </p:spPr>
        <p:txBody>
          <a:bodyPr vert="horz" lIns="251884" tIns="251884" rIns="251884" bIns="251884"/>
          <a:lstStyle>
            <a:lvl1pPr marL="0" indent="0">
              <a:buNone/>
              <a:defRPr sz="1100">
                <a:solidFill>
                  <a:schemeClr val="accent2">
                    <a:lumMod val="60000"/>
                    <a:lumOff val="40000"/>
                  </a:schemeClr>
                </a:solidFill>
              </a:defRPr>
            </a:lvl1pPr>
            <a:lvl2pPr marL="442714" indent="-264992">
              <a:buFont typeface="Arial"/>
              <a:buChar char="•"/>
              <a:defRPr sz="1800">
                <a:solidFill>
                  <a:schemeClr val="accent1"/>
                </a:solidFill>
              </a:defRPr>
            </a:lvl2pPr>
            <a:lvl3pPr marL="707695" indent="-228501">
              <a:buFont typeface="Lucida Grande"/>
              <a:buChar char="–"/>
              <a:defRPr sz="1600">
                <a:solidFill>
                  <a:schemeClr val="accent1"/>
                </a:solidFill>
              </a:defRPr>
            </a:lvl3pPr>
            <a:lvl4pPr marL="975867" indent="-228501">
              <a:buFont typeface="Lucida Grande"/>
              <a:buChar char="–"/>
              <a:defRPr sz="1400">
                <a:solidFill>
                  <a:schemeClr val="accent1"/>
                </a:solidFill>
              </a:defRPr>
            </a:lvl4pPr>
            <a:lvl5pPr marL="1258311" indent="-231674" defTabSz="314182">
              <a:buFont typeface="Lucida Grande"/>
              <a:buChar char="–"/>
              <a:defRPr sz="1400">
                <a:solidFill>
                  <a:schemeClr val="accent1"/>
                </a:solidFill>
              </a:defRPr>
            </a:lvl5pPr>
          </a:lstStyle>
          <a:p>
            <a:pPr lvl="0"/>
            <a:r>
              <a:rPr lang="en-US"/>
              <a:t>Click to edit Master text styles</a:t>
            </a:r>
          </a:p>
        </p:txBody>
      </p:sp>
      <p:sp>
        <p:nvSpPr>
          <p:cNvPr id="3" name="Content Placeholder 12"/>
          <p:cNvSpPr>
            <a:spLocks noGrp="1"/>
          </p:cNvSpPr>
          <p:nvPr>
            <p:ph sz="quarter" idx="11"/>
          </p:nvPr>
        </p:nvSpPr>
        <p:spPr>
          <a:xfrm>
            <a:off x="252413" y="982955"/>
            <a:ext cx="3749962" cy="1452705"/>
          </a:xfrm>
          <a:prstGeom prst="rect">
            <a:avLst/>
          </a:prstGeom>
          <a:noFill/>
        </p:spPr>
        <p:txBody>
          <a:bodyPr vert="horz" wrap="square" lIns="0" tIns="0" rIns="0" bIns="0">
            <a:spAutoFit/>
          </a:bodyPr>
          <a:lstStyle>
            <a:lvl1pPr marL="236428" indent="-236428">
              <a:buClr>
                <a:schemeClr val="tx2"/>
              </a:buClr>
              <a:buFont typeface="Arial" panose="020B0604020202020204" pitchFamily="34" charset="0"/>
              <a:buChar char="•"/>
              <a:defRPr sz="2000">
                <a:solidFill>
                  <a:schemeClr val="accent1"/>
                </a:solidFill>
              </a:defRPr>
            </a:lvl1pPr>
            <a:lvl2pPr marL="456991" indent="-220564">
              <a:buClr>
                <a:schemeClr val="tx2"/>
              </a:buClr>
              <a:buFont typeface="Arial" panose="020B0604020202020204" pitchFamily="34" charset="0"/>
              <a:buChar char="•"/>
              <a:defRPr sz="1800">
                <a:solidFill>
                  <a:schemeClr val="accent1"/>
                </a:solidFill>
              </a:defRPr>
            </a:lvl2pPr>
            <a:lvl3pPr marL="629947" indent="-172961">
              <a:buClr>
                <a:schemeClr val="tx2"/>
              </a:buClr>
              <a:buFont typeface="Arial" panose="020B0604020202020204" pitchFamily="34" charset="0"/>
              <a:buChar char="•"/>
              <a:defRPr sz="1600">
                <a:solidFill>
                  <a:schemeClr val="accent1"/>
                </a:solidFill>
              </a:defRPr>
            </a:lvl3pPr>
            <a:lvl4pPr marL="802912" indent="-172961">
              <a:buClr>
                <a:schemeClr val="tx2"/>
              </a:buClr>
              <a:buFont typeface="Arial" panose="020B0604020202020204" pitchFamily="34" charset="0"/>
              <a:buChar char="•"/>
              <a:defRPr sz="1400">
                <a:solidFill>
                  <a:schemeClr val="accent1"/>
                </a:solidFill>
              </a:defRPr>
            </a:lvl4pPr>
            <a:lvl5pPr marL="977453" indent="-174548" defTabSz="314182">
              <a:buClr>
                <a:schemeClr val="tx2"/>
              </a:buClr>
              <a:buFont typeface="Arial" panose="020B0604020202020204" pitchFamily="34" charset="0"/>
              <a:buChar char="•"/>
              <a:defRPr sz="14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1"/>
          <p:cNvSpPr>
            <a:spLocks noGrp="1"/>
          </p:cNvSpPr>
          <p:nvPr>
            <p:ph type="title"/>
          </p:nvPr>
        </p:nvSpPr>
        <p:spPr>
          <a:xfrm>
            <a:off x="252413" y="163668"/>
            <a:ext cx="3749962" cy="738664"/>
          </a:xfrm>
          <a:prstGeom prst="rect">
            <a:avLst/>
          </a:prstGeom>
        </p:spPr>
        <p:txBody>
          <a:bodyPr wrap="square" lIns="0" tIns="0" rIns="0" bIns="0" anchor="ctr" anchorCtr="0">
            <a:spAutoFit/>
          </a:bodyPr>
          <a:lstStyle>
            <a:lvl1pPr algn="l">
              <a:defRPr sz="2400" baseline="0">
                <a:solidFill>
                  <a:schemeClr val="tx2"/>
                </a:solidFill>
              </a:defRPr>
            </a:lvl1pPr>
          </a:lstStyle>
          <a:p>
            <a:r>
              <a:rPr lang="en-US"/>
              <a:t>Click to edit Master title style</a:t>
            </a:r>
            <a:endParaRPr lang="en-US" dirty="0"/>
          </a:p>
        </p:txBody>
      </p:sp>
      <p:sp>
        <p:nvSpPr>
          <p:cNvPr id="4" name="Text Placeholder 3"/>
          <p:cNvSpPr>
            <a:spLocks noGrp="1"/>
          </p:cNvSpPr>
          <p:nvPr>
            <p:ph type="body" sz="quarter" idx="14"/>
          </p:nvPr>
        </p:nvSpPr>
        <p:spPr>
          <a:xfrm>
            <a:off x="4240235" y="0"/>
            <a:ext cx="746127" cy="5143500"/>
          </a:xfrm>
          <a:prstGeom prst="rect">
            <a:avLst/>
          </a:prstGeom>
          <a:solidFill>
            <a:schemeClr val="tx2">
              <a:alpha val="80000"/>
            </a:schemeClr>
          </a:solidFill>
          <a:ln>
            <a:noFill/>
          </a:ln>
        </p:spPr>
        <p:txBody>
          <a:bodyPr lIns="91396" tIns="45698" rIns="91396" bIns="45698"/>
          <a:lstStyle>
            <a:lvl1pPr marL="0" indent="0">
              <a:buNone/>
              <a:defRPr/>
            </a:lvl1pPr>
          </a:lstStyle>
          <a:p>
            <a:pPr lvl="0"/>
            <a:r>
              <a:rPr lang="en-US"/>
              <a:t>Click to edit Master text styles</a:t>
            </a:r>
          </a:p>
        </p:txBody>
      </p:sp>
      <p:sp>
        <p:nvSpPr>
          <p:cNvPr id="8" name="Slide Number Placeholder 5"/>
          <p:cNvSpPr>
            <a:spLocks noGrp="1"/>
          </p:cNvSpPr>
          <p:nvPr>
            <p:ph type="sldNum" sz="quarter" idx="15"/>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chemeClr val="bg2"/>
                </a:solidFill>
                <a:latin typeface="Arial"/>
                <a:cs typeface="Arial"/>
              </a:defRPr>
            </a:lvl1pPr>
          </a:lstStyle>
          <a:p>
            <a:pPr>
              <a:defRPr/>
            </a:pPr>
            <a:r>
              <a:rPr lang="en-US"/>
              <a:t>Page </a:t>
            </a:r>
            <a:fld id="{58932D80-F83B-4A24-978D-1A4882A36606}" type="slidenum">
              <a:rPr lang="en-US"/>
              <a:pPr>
                <a:defRPr/>
              </a:pPr>
              <a:t>‹#›</a:t>
            </a:fld>
            <a:endParaRPr lang="en-US"/>
          </a:p>
        </p:txBody>
      </p:sp>
      <p:sp>
        <p:nvSpPr>
          <p:cNvPr id="9" name="Footer Placeholder 4"/>
          <p:cNvSpPr>
            <a:spLocks noGrp="1"/>
          </p:cNvSpPr>
          <p:nvPr>
            <p:ph type="ftr" sz="quarter" idx="16"/>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chemeClr val="accent1"/>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39077784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White/SE Life Green">
    <p:spTree>
      <p:nvGrpSpPr>
        <p:cNvPr id="1" name=""/>
        <p:cNvGrpSpPr/>
        <p:nvPr/>
      </p:nvGrpSpPr>
      <p:grpSpPr>
        <a:xfrm>
          <a:off x="0" y="0"/>
          <a:ext cx="0" cy="0"/>
          <a:chOff x="0" y="0"/>
          <a:chExt cx="0" cy="0"/>
        </a:xfrm>
      </p:grpSpPr>
      <p:pic>
        <p:nvPicPr>
          <p:cNvPr id="4"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3" name="Title 1"/>
          <p:cNvSpPr>
            <a:spLocks noGrp="1"/>
          </p:cNvSpPr>
          <p:nvPr>
            <p:ph type="title"/>
          </p:nvPr>
        </p:nvSpPr>
        <p:spPr>
          <a:xfrm>
            <a:off x="258074" y="2175154"/>
            <a:ext cx="8633531" cy="369332"/>
          </a:xfrm>
          <a:prstGeom prst="rect">
            <a:avLst/>
          </a:prstGeom>
        </p:spPr>
        <p:txBody>
          <a:bodyPr lIns="0" tIns="0" rIns="0" bIns="0" anchor="ctr" anchorCtr="0">
            <a:spAutoFit/>
          </a:bodyPr>
          <a:lstStyle>
            <a:lvl1pPr algn="l">
              <a:defRPr sz="2400" baseline="0">
                <a:solidFill>
                  <a:schemeClr val="tx2"/>
                </a:solidFill>
              </a:defRPr>
            </a:lvl1pPr>
          </a:lstStyle>
          <a:p>
            <a:r>
              <a:rPr lang="en-US"/>
              <a:t>Click to edit Master title style</a:t>
            </a:r>
            <a:endParaRPr lang="en-US" dirty="0"/>
          </a:p>
        </p:txBody>
      </p:sp>
      <p:sp>
        <p:nvSpPr>
          <p:cNvPr id="8" name="Text Placeholder 9"/>
          <p:cNvSpPr>
            <a:spLocks noGrp="1"/>
          </p:cNvSpPr>
          <p:nvPr>
            <p:ph type="body" sz="quarter" idx="11"/>
          </p:nvPr>
        </p:nvSpPr>
        <p:spPr>
          <a:xfrm>
            <a:off x="258074" y="2634498"/>
            <a:ext cx="8633531" cy="215444"/>
          </a:xfrm>
          <a:prstGeom prst="rect">
            <a:avLst/>
          </a:prstGeom>
        </p:spPr>
        <p:txBody>
          <a:bodyPr lIns="0" tIns="0" rIns="0" bIns="0" anchor="ctr" anchorCtr="0">
            <a:spAutoFit/>
          </a:bodyPr>
          <a:lstStyle>
            <a:lvl1pPr marL="0" indent="0">
              <a:buNone/>
              <a:defRPr sz="1400" baseline="0">
                <a:solidFill>
                  <a:schemeClr val="accent1"/>
                </a:solidFill>
              </a:defRPr>
            </a:lvl1pPr>
          </a:lstStyle>
          <a:p>
            <a:pPr lvl="0"/>
            <a:r>
              <a:rPr lang="en-US"/>
              <a:t>Click to edit Master text styles</a:t>
            </a:r>
          </a:p>
        </p:txBody>
      </p:sp>
      <p:sp>
        <p:nvSpPr>
          <p:cNvPr id="5" name="Slide Number Placeholder 5"/>
          <p:cNvSpPr>
            <a:spLocks noGrp="1"/>
          </p:cNvSpPr>
          <p:nvPr>
            <p:ph type="sldNum" sz="quarter" idx="12"/>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chemeClr val="bg2"/>
                </a:solidFill>
                <a:latin typeface="Arial"/>
                <a:cs typeface="Arial"/>
              </a:defRPr>
            </a:lvl1pPr>
          </a:lstStyle>
          <a:p>
            <a:pPr>
              <a:defRPr/>
            </a:pPr>
            <a:r>
              <a:rPr lang="en-US"/>
              <a:t>Page </a:t>
            </a:r>
            <a:fld id="{2A51288D-2DF1-47F7-BB45-7BE7864FFF06}" type="slidenum">
              <a:rPr lang="en-US"/>
              <a:pPr>
                <a:defRPr/>
              </a:pPr>
              <a:t>‹#›</a:t>
            </a:fld>
            <a:endParaRPr lang="en-US"/>
          </a:p>
        </p:txBody>
      </p:sp>
      <p:sp>
        <p:nvSpPr>
          <p:cNvPr id="6" name="Footer Placeholder 4"/>
          <p:cNvSpPr>
            <a:spLocks noGrp="1"/>
          </p:cNvSpPr>
          <p:nvPr>
            <p:ph type="ftr" sz="quarter" idx="13"/>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chemeClr val="accent1"/>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41219472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pic>
        <p:nvPicPr>
          <p:cNvPr id="6"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3" name="Picture Placeholder 5"/>
          <p:cNvSpPr>
            <a:spLocks noGrp="1"/>
          </p:cNvSpPr>
          <p:nvPr>
            <p:ph type="pic" sz="quarter" idx="10"/>
          </p:nvPr>
        </p:nvSpPr>
        <p:spPr>
          <a:xfrm>
            <a:off x="0" y="0"/>
            <a:ext cx="9144000" cy="5143500"/>
          </a:xfrm>
          <a:prstGeom prst="rect">
            <a:avLst/>
          </a:prstGeom>
          <a:solidFill>
            <a:srgbClr val="8E8F93">
              <a:alpha val="20000"/>
            </a:srgbClr>
          </a:solidFill>
        </p:spPr>
        <p:txBody>
          <a:bodyPr lIns="91396" tIns="45698" rIns="91396" bIns="45698"/>
          <a:lstStyle>
            <a:lvl1pPr marL="0" indent="0">
              <a:buNone/>
              <a:defRPr sz="1100">
                <a:solidFill>
                  <a:schemeClr val="accent2">
                    <a:lumMod val="60000"/>
                    <a:lumOff val="40000"/>
                  </a:schemeClr>
                </a:solidFill>
              </a:defRPr>
            </a:lvl1pPr>
          </a:lstStyle>
          <a:p>
            <a:pPr lvl="0"/>
            <a:r>
              <a:rPr lang="en-US" noProof="0"/>
              <a:t>Click icon to add picture</a:t>
            </a:r>
            <a:endParaRPr lang="en-US" noProof="0" dirty="0"/>
          </a:p>
        </p:txBody>
      </p:sp>
      <p:sp>
        <p:nvSpPr>
          <p:cNvPr id="4" name="Title 1"/>
          <p:cNvSpPr>
            <a:spLocks noGrp="1"/>
          </p:cNvSpPr>
          <p:nvPr>
            <p:ph type="ctrTitle"/>
          </p:nvPr>
        </p:nvSpPr>
        <p:spPr>
          <a:xfrm>
            <a:off x="252430" y="1713566"/>
            <a:ext cx="8577821" cy="615553"/>
          </a:xfrm>
          <a:prstGeom prst="rect">
            <a:avLst/>
          </a:prstGeom>
        </p:spPr>
        <p:txBody>
          <a:bodyPr lIns="0" tIns="0" rIns="0" bIns="0" anchor="t">
            <a:spAutoFit/>
          </a:bodyPr>
          <a:lstStyle>
            <a:lvl1pPr marL="0" indent="0" algn="ctr">
              <a:buFont typeface="Arial"/>
              <a:buNone/>
              <a:defRPr sz="4000">
                <a:solidFill>
                  <a:schemeClr val="bg1"/>
                </a:solidFill>
              </a:defRPr>
            </a:lvl1pPr>
          </a:lstStyle>
          <a:p>
            <a:r>
              <a:rPr lang="en-US"/>
              <a:t>Click to edit Master title style</a:t>
            </a:r>
            <a:endParaRPr lang="en-US" dirty="0"/>
          </a:p>
        </p:txBody>
      </p:sp>
      <p:sp>
        <p:nvSpPr>
          <p:cNvPr id="5" name="Subtitle 2"/>
          <p:cNvSpPr>
            <a:spLocks noGrp="1"/>
          </p:cNvSpPr>
          <p:nvPr>
            <p:ph type="subTitle" idx="1"/>
          </p:nvPr>
        </p:nvSpPr>
        <p:spPr>
          <a:xfrm>
            <a:off x="252414" y="2955461"/>
            <a:ext cx="8577820" cy="307777"/>
          </a:xfrm>
          <a:prstGeom prst="rect">
            <a:avLst/>
          </a:prstGeom>
        </p:spPr>
        <p:txBody>
          <a:bodyPr lIns="0" tIns="0" rIns="0" bIns="0">
            <a:spAutoFit/>
          </a:bodyPr>
          <a:lstStyle>
            <a:lvl1pPr marL="0" indent="0" algn="ctr">
              <a:buNone/>
              <a:defRPr sz="2000">
                <a:solidFill>
                  <a:schemeClr val="accent2"/>
                </a:solidFill>
              </a:defRPr>
            </a:lvl1pPr>
            <a:lvl2pPr marL="456991" indent="0" algn="ctr">
              <a:buNone/>
              <a:defRPr>
                <a:solidFill>
                  <a:schemeClr val="tx1">
                    <a:tint val="75000"/>
                  </a:schemeClr>
                </a:solidFill>
              </a:defRPr>
            </a:lvl2pPr>
            <a:lvl3pPr marL="913982" indent="0" algn="ctr">
              <a:buNone/>
              <a:defRPr>
                <a:solidFill>
                  <a:schemeClr val="tx1">
                    <a:tint val="75000"/>
                  </a:schemeClr>
                </a:solidFill>
              </a:defRPr>
            </a:lvl3pPr>
            <a:lvl4pPr marL="1370973" indent="0" algn="ctr">
              <a:buNone/>
              <a:defRPr>
                <a:solidFill>
                  <a:schemeClr val="tx1">
                    <a:tint val="75000"/>
                  </a:schemeClr>
                </a:solidFill>
              </a:defRPr>
            </a:lvl4pPr>
            <a:lvl5pPr marL="1827961" indent="0" algn="ctr">
              <a:buNone/>
              <a:defRPr>
                <a:solidFill>
                  <a:schemeClr val="tx1">
                    <a:tint val="75000"/>
                  </a:schemeClr>
                </a:solidFill>
              </a:defRPr>
            </a:lvl5pPr>
            <a:lvl6pPr marL="2284946" indent="0" algn="ctr">
              <a:buNone/>
              <a:defRPr>
                <a:solidFill>
                  <a:schemeClr val="tx1">
                    <a:tint val="75000"/>
                  </a:schemeClr>
                </a:solidFill>
              </a:defRPr>
            </a:lvl6pPr>
            <a:lvl7pPr marL="2741946" indent="0" algn="ctr">
              <a:buNone/>
              <a:defRPr>
                <a:solidFill>
                  <a:schemeClr val="tx1">
                    <a:tint val="75000"/>
                  </a:schemeClr>
                </a:solidFill>
              </a:defRPr>
            </a:lvl7pPr>
            <a:lvl8pPr marL="3198932" indent="0" algn="ctr">
              <a:buNone/>
              <a:defRPr>
                <a:solidFill>
                  <a:schemeClr val="tx1">
                    <a:tint val="75000"/>
                  </a:schemeClr>
                </a:solidFill>
              </a:defRPr>
            </a:lvl8pPr>
            <a:lvl9pPr marL="3655921" indent="0" algn="ctr">
              <a:buNone/>
              <a:defRPr>
                <a:solidFill>
                  <a:schemeClr val="tx1">
                    <a:tint val="75000"/>
                  </a:schemeClr>
                </a:solidFill>
              </a:defRPr>
            </a:lvl9pPr>
          </a:lstStyle>
          <a:p>
            <a:r>
              <a:rPr lang="en-US"/>
              <a:t>Click to edit Master subtitle style</a:t>
            </a:r>
            <a:endParaRPr lang="en-US" dirty="0"/>
          </a:p>
        </p:txBody>
      </p:sp>
      <p:sp>
        <p:nvSpPr>
          <p:cNvPr id="7" name="Slide Number Placeholder 5"/>
          <p:cNvSpPr>
            <a:spLocks noGrp="1"/>
          </p:cNvSpPr>
          <p:nvPr>
            <p:ph type="sldNum" sz="quarter" idx="11"/>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4531DE48-10F7-475E-BEC4-EA7D032888A0}" type="slidenum">
              <a:rPr lang="en-US"/>
              <a:pPr>
                <a:defRPr/>
              </a:pPr>
              <a:t>‹#›</a:t>
            </a:fld>
            <a:endParaRPr lang="en-US"/>
          </a:p>
        </p:txBody>
      </p:sp>
      <p:sp>
        <p:nvSpPr>
          <p:cNvPr id="8" name="Footer Placeholder 4"/>
          <p:cNvSpPr>
            <a:spLocks noGrp="1"/>
          </p:cNvSpPr>
          <p:nvPr>
            <p:ph type="ftr" sz="quarter" idx="12"/>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3149624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pic>
        <p:nvPicPr>
          <p:cNvPr id="6"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3" name="Picture Placeholder 5"/>
          <p:cNvSpPr>
            <a:spLocks noGrp="1"/>
          </p:cNvSpPr>
          <p:nvPr>
            <p:ph type="pic" sz="quarter" idx="10"/>
          </p:nvPr>
        </p:nvSpPr>
        <p:spPr>
          <a:xfrm>
            <a:off x="0" y="0"/>
            <a:ext cx="9144000" cy="5143500"/>
          </a:xfrm>
          <a:prstGeom prst="rect">
            <a:avLst/>
          </a:prstGeom>
          <a:solidFill>
            <a:srgbClr val="8E8F93">
              <a:alpha val="20000"/>
            </a:srgbClr>
          </a:solidFill>
        </p:spPr>
        <p:txBody>
          <a:bodyPr lIns="91396" tIns="45698" rIns="91396" bIns="45698"/>
          <a:lstStyle>
            <a:lvl1pPr marL="0" indent="0">
              <a:buNone/>
              <a:defRPr sz="1100">
                <a:solidFill>
                  <a:schemeClr val="accent2">
                    <a:lumMod val="60000"/>
                    <a:lumOff val="40000"/>
                  </a:schemeClr>
                </a:solidFill>
              </a:defRPr>
            </a:lvl1pPr>
          </a:lstStyle>
          <a:p>
            <a:pPr lvl="0"/>
            <a:r>
              <a:rPr lang="en-US" noProof="0"/>
              <a:t>Click icon to add picture</a:t>
            </a:r>
            <a:endParaRPr lang="en-US" noProof="0" dirty="0"/>
          </a:p>
        </p:txBody>
      </p:sp>
      <p:sp>
        <p:nvSpPr>
          <p:cNvPr id="4" name="Title 1"/>
          <p:cNvSpPr>
            <a:spLocks noGrp="1"/>
          </p:cNvSpPr>
          <p:nvPr>
            <p:ph type="ctrTitle"/>
          </p:nvPr>
        </p:nvSpPr>
        <p:spPr>
          <a:xfrm>
            <a:off x="252430" y="1713566"/>
            <a:ext cx="8577821" cy="615553"/>
          </a:xfrm>
          <a:prstGeom prst="rect">
            <a:avLst/>
          </a:prstGeom>
        </p:spPr>
        <p:txBody>
          <a:bodyPr lIns="0" tIns="0" rIns="0" bIns="0" anchor="t">
            <a:spAutoFit/>
          </a:bodyPr>
          <a:lstStyle>
            <a:lvl1pPr marL="0" indent="0" algn="ctr">
              <a:buFont typeface="Arial"/>
              <a:buNone/>
              <a:defRPr sz="4000">
                <a:solidFill>
                  <a:schemeClr val="accent1"/>
                </a:solidFill>
              </a:defRPr>
            </a:lvl1pPr>
          </a:lstStyle>
          <a:p>
            <a:r>
              <a:rPr lang="en-US"/>
              <a:t>Click to edit Master title style</a:t>
            </a:r>
            <a:endParaRPr lang="en-US" dirty="0"/>
          </a:p>
        </p:txBody>
      </p:sp>
      <p:sp>
        <p:nvSpPr>
          <p:cNvPr id="5" name="Subtitle 2"/>
          <p:cNvSpPr>
            <a:spLocks noGrp="1"/>
          </p:cNvSpPr>
          <p:nvPr>
            <p:ph type="subTitle" idx="1"/>
          </p:nvPr>
        </p:nvSpPr>
        <p:spPr>
          <a:xfrm>
            <a:off x="252414" y="2955461"/>
            <a:ext cx="8577820" cy="307777"/>
          </a:xfrm>
          <a:prstGeom prst="rect">
            <a:avLst/>
          </a:prstGeom>
        </p:spPr>
        <p:txBody>
          <a:bodyPr lIns="0" tIns="0" rIns="0" bIns="0">
            <a:spAutoFit/>
          </a:bodyPr>
          <a:lstStyle>
            <a:lvl1pPr marL="0" indent="0" algn="ctr">
              <a:buNone/>
              <a:defRPr sz="2000">
                <a:solidFill>
                  <a:schemeClr val="accent2"/>
                </a:solidFill>
              </a:defRPr>
            </a:lvl1pPr>
            <a:lvl2pPr marL="456991" indent="0" algn="ctr">
              <a:buNone/>
              <a:defRPr>
                <a:solidFill>
                  <a:schemeClr val="tx1">
                    <a:tint val="75000"/>
                  </a:schemeClr>
                </a:solidFill>
              </a:defRPr>
            </a:lvl2pPr>
            <a:lvl3pPr marL="913982" indent="0" algn="ctr">
              <a:buNone/>
              <a:defRPr>
                <a:solidFill>
                  <a:schemeClr val="tx1">
                    <a:tint val="75000"/>
                  </a:schemeClr>
                </a:solidFill>
              </a:defRPr>
            </a:lvl3pPr>
            <a:lvl4pPr marL="1370973" indent="0" algn="ctr">
              <a:buNone/>
              <a:defRPr>
                <a:solidFill>
                  <a:schemeClr val="tx1">
                    <a:tint val="75000"/>
                  </a:schemeClr>
                </a:solidFill>
              </a:defRPr>
            </a:lvl4pPr>
            <a:lvl5pPr marL="1827961" indent="0" algn="ctr">
              <a:buNone/>
              <a:defRPr>
                <a:solidFill>
                  <a:schemeClr val="tx1">
                    <a:tint val="75000"/>
                  </a:schemeClr>
                </a:solidFill>
              </a:defRPr>
            </a:lvl5pPr>
            <a:lvl6pPr marL="2284946" indent="0" algn="ctr">
              <a:buNone/>
              <a:defRPr>
                <a:solidFill>
                  <a:schemeClr val="tx1">
                    <a:tint val="75000"/>
                  </a:schemeClr>
                </a:solidFill>
              </a:defRPr>
            </a:lvl6pPr>
            <a:lvl7pPr marL="2741946" indent="0" algn="ctr">
              <a:buNone/>
              <a:defRPr>
                <a:solidFill>
                  <a:schemeClr val="tx1">
                    <a:tint val="75000"/>
                  </a:schemeClr>
                </a:solidFill>
              </a:defRPr>
            </a:lvl7pPr>
            <a:lvl8pPr marL="3198932" indent="0" algn="ctr">
              <a:buNone/>
              <a:defRPr>
                <a:solidFill>
                  <a:schemeClr val="tx1">
                    <a:tint val="75000"/>
                  </a:schemeClr>
                </a:solidFill>
              </a:defRPr>
            </a:lvl8pPr>
            <a:lvl9pPr marL="3655921" indent="0" algn="ctr">
              <a:buNone/>
              <a:defRPr>
                <a:solidFill>
                  <a:schemeClr val="tx1">
                    <a:tint val="75000"/>
                  </a:schemeClr>
                </a:solidFill>
              </a:defRPr>
            </a:lvl9pPr>
          </a:lstStyle>
          <a:p>
            <a:r>
              <a:rPr lang="en-US"/>
              <a:t>Click to edit Master subtitle style</a:t>
            </a:r>
            <a:endParaRPr lang="en-US" dirty="0"/>
          </a:p>
        </p:txBody>
      </p:sp>
      <p:sp>
        <p:nvSpPr>
          <p:cNvPr id="7" name="Slide Number Placeholder 5"/>
          <p:cNvSpPr>
            <a:spLocks noGrp="1"/>
          </p:cNvSpPr>
          <p:nvPr>
            <p:ph type="sldNum" sz="quarter" idx="11"/>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chemeClr val="bg2"/>
                </a:solidFill>
                <a:latin typeface="Arial"/>
                <a:cs typeface="Arial"/>
              </a:defRPr>
            </a:lvl1pPr>
          </a:lstStyle>
          <a:p>
            <a:pPr>
              <a:defRPr/>
            </a:pPr>
            <a:r>
              <a:rPr lang="en-US"/>
              <a:t>Page </a:t>
            </a:r>
            <a:fld id="{BA5B6413-DD9A-4597-8A7A-4AF41F7E785E}" type="slidenum">
              <a:rPr lang="en-US"/>
              <a:pPr>
                <a:defRPr/>
              </a:pPr>
              <a:t>‹#›</a:t>
            </a:fld>
            <a:endParaRPr lang="en-US"/>
          </a:p>
        </p:txBody>
      </p:sp>
      <p:sp>
        <p:nvSpPr>
          <p:cNvPr id="8" name="Footer Placeholder 4"/>
          <p:cNvSpPr>
            <a:spLocks noGrp="1"/>
          </p:cNvSpPr>
          <p:nvPr>
            <p:ph type="ftr" sz="quarter" idx="12"/>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chemeClr val="accent1"/>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41100250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pic>
        <p:nvPicPr>
          <p:cNvPr id="6" name="Picture 1" descr="schneider_LIO_Life-Green_RGB.png"/>
          <p:cNvPicPr>
            <a:picLocks noChangeAspect="1"/>
          </p:cNvPicPr>
          <p:nvPr userDrawn="1"/>
        </p:nvPicPr>
        <p:blipFill>
          <a:blip r:embed="rId2" cstate="print"/>
          <a:srcRect/>
          <a:stretch>
            <a:fillRect/>
          </a:stretch>
        </p:blipFill>
        <p:spPr bwMode="auto">
          <a:xfrm>
            <a:off x="7102484" y="4510107"/>
            <a:ext cx="1922463" cy="530225"/>
          </a:xfrm>
          <a:prstGeom prst="rect">
            <a:avLst/>
          </a:prstGeom>
          <a:noFill/>
          <a:ln w="9525">
            <a:noFill/>
            <a:miter lim="800000"/>
            <a:headEnd/>
            <a:tailEnd/>
          </a:ln>
        </p:spPr>
      </p:pic>
      <p:sp>
        <p:nvSpPr>
          <p:cNvPr id="4" name="Title 1"/>
          <p:cNvSpPr>
            <a:spLocks noGrp="1"/>
          </p:cNvSpPr>
          <p:nvPr>
            <p:ph type="ctrTitle"/>
          </p:nvPr>
        </p:nvSpPr>
        <p:spPr>
          <a:xfrm>
            <a:off x="252430" y="1713566"/>
            <a:ext cx="8577821" cy="615553"/>
          </a:xfrm>
          <a:prstGeom prst="rect">
            <a:avLst/>
          </a:prstGeom>
        </p:spPr>
        <p:txBody>
          <a:bodyPr lIns="0" tIns="0" rIns="0" bIns="0" anchor="t">
            <a:spAutoFit/>
          </a:bodyPr>
          <a:lstStyle>
            <a:lvl1pPr marL="0" indent="0" algn="ctr">
              <a:buFont typeface="Arial"/>
              <a:buNone/>
              <a:defRPr sz="4000">
                <a:solidFill>
                  <a:schemeClr val="accent1"/>
                </a:solidFill>
              </a:defRPr>
            </a:lvl1pPr>
          </a:lstStyle>
          <a:p>
            <a:r>
              <a:rPr lang="en-US"/>
              <a:t>Click to edit Master title style</a:t>
            </a:r>
            <a:endParaRPr lang="en-US" dirty="0"/>
          </a:p>
        </p:txBody>
      </p:sp>
      <p:sp>
        <p:nvSpPr>
          <p:cNvPr id="5" name="Subtitle 2"/>
          <p:cNvSpPr>
            <a:spLocks noGrp="1"/>
          </p:cNvSpPr>
          <p:nvPr>
            <p:ph type="subTitle" idx="1"/>
          </p:nvPr>
        </p:nvSpPr>
        <p:spPr>
          <a:xfrm>
            <a:off x="252414" y="2955461"/>
            <a:ext cx="8577820" cy="307777"/>
          </a:xfrm>
          <a:prstGeom prst="rect">
            <a:avLst/>
          </a:prstGeom>
        </p:spPr>
        <p:txBody>
          <a:bodyPr lIns="0" tIns="0" rIns="0" bIns="0">
            <a:spAutoFit/>
          </a:bodyPr>
          <a:lstStyle>
            <a:lvl1pPr marL="0" indent="0" algn="ctr">
              <a:buNone/>
              <a:defRPr sz="2000">
                <a:solidFill>
                  <a:schemeClr val="accent2"/>
                </a:solidFill>
              </a:defRPr>
            </a:lvl1pPr>
            <a:lvl2pPr marL="456991" indent="0" algn="ctr">
              <a:buNone/>
              <a:defRPr>
                <a:solidFill>
                  <a:schemeClr val="tx1">
                    <a:tint val="75000"/>
                  </a:schemeClr>
                </a:solidFill>
              </a:defRPr>
            </a:lvl2pPr>
            <a:lvl3pPr marL="913982" indent="0" algn="ctr">
              <a:buNone/>
              <a:defRPr>
                <a:solidFill>
                  <a:schemeClr val="tx1">
                    <a:tint val="75000"/>
                  </a:schemeClr>
                </a:solidFill>
              </a:defRPr>
            </a:lvl3pPr>
            <a:lvl4pPr marL="1370973" indent="0" algn="ctr">
              <a:buNone/>
              <a:defRPr>
                <a:solidFill>
                  <a:schemeClr val="tx1">
                    <a:tint val="75000"/>
                  </a:schemeClr>
                </a:solidFill>
              </a:defRPr>
            </a:lvl4pPr>
            <a:lvl5pPr marL="1827961" indent="0" algn="ctr">
              <a:buNone/>
              <a:defRPr>
                <a:solidFill>
                  <a:schemeClr val="tx1">
                    <a:tint val="75000"/>
                  </a:schemeClr>
                </a:solidFill>
              </a:defRPr>
            </a:lvl5pPr>
            <a:lvl6pPr marL="2284946" indent="0" algn="ctr">
              <a:buNone/>
              <a:defRPr>
                <a:solidFill>
                  <a:schemeClr val="tx1">
                    <a:tint val="75000"/>
                  </a:schemeClr>
                </a:solidFill>
              </a:defRPr>
            </a:lvl6pPr>
            <a:lvl7pPr marL="2741946" indent="0" algn="ctr">
              <a:buNone/>
              <a:defRPr>
                <a:solidFill>
                  <a:schemeClr val="tx1">
                    <a:tint val="75000"/>
                  </a:schemeClr>
                </a:solidFill>
              </a:defRPr>
            </a:lvl7pPr>
            <a:lvl8pPr marL="3198932" indent="0" algn="ctr">
              <a:buNone/>
              <a:defRPr>
                <a:solidFill>
                  <a:schemeClr val="tx1">
                    <a:tint val="75000"/>
                  </a:schemeClr>
                </a:solidFill>
              </a:defRPr>
            </a:lvl8pPr>
            <a:lvl9pPr marL="3655921" indent="0" algn="ctr">
              <a:buNone/>
              <a:defRPr>
                <a:solidFill>
                  <a:schemeClr val="tx1">
                    <a:tint val="75000"/>
                  </a:schemeClr>
                </a:solidFill>
              </a:defRPr>
            </a:lvl9pPr>
          </a:lstStyle>
          <a:p>
            <a:r>
              <a:rPr lang="en-US"/>
              <a:t>Click to edit Master subtitle style</a:t>
            </a:r>
            <a:endParaRPr lang="en-US" dirty="0"/>
          </a:p>
        </p:txBody>
      </p:sp>
      <p:sp>
        <p:nvSpPr>
          <p:cNvPr id="7"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chemeClr val="bg2"/>
                </a:solidFill>
                <a:latin typeface="Arial"/>
                <a:cs typeface="Arial"/>
              </a:defRPr>
            </a:lvl1pPr>
          </a:lstStyle>
          <a:p>
            <a:pPr>
              <a:defRPr/>
            </a:pPr>
            <a:r>
              <a:rPr lang="en-US"/>
              <a:t>Page </a:t>
            </a:r>
            <a:fld id="{6AE6E553-2E14-42B5-AAFC-381ED1674F2E}" type="slidenum">
              <a:rPr lang="en-US"/>
              <a:pPr>
                <a:defRPr/>
              </a:pPr>
              <a:t>‹#›</a:t>
            </a:fld>
            <a:endParaRPr lang="en-US"/>
          </a:p>
        </p:txBody>
      </p:sp>
      <p:sp>
        <p:nvSpPr>
          <p:cNvPr id="8"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chemeClr val="accent1"/>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8793317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pic>
        <p:nvPicPr>
          <p:cNvPr id="4" name="Picture 1" descr="schneider_LIO_White_RGB.png"/>
          <p:cNvPicPr>
            <a:picLocks noChangeAspect="1"/>
          </p:cNvPicPr>
          <p:nvPr userDrawn="1"/>
        </p:nvPicPr>
        <p:blipFill>
          <a:blip r:embed="rId2" cstate="print"/>
          <a:srcRect/>
          <a:stretch>
            <a:fillRect/>
          </a:stretch>
        </p:blipFill>
        <p:spPr bwMode="auto">
          <a:xfrm>
            <a:off x="7105650" y="4521219"/>
            <a:ext cx="1906588" cy="506413"/>
          </a:xfrm>
          <a:prstGeom prst="rect">
            <a:avLst/>
          </a:prstGeom>
          <a:noFill/>
          <a:ln w="9525">
            <a:noFill/>
            <a:miter lim="800000"/>
            <a:headEnd/>
            <a:tailEnd/>
          </a:ln>
        </p:spPr>
      </p:pic>
      <p:sp>
        <p:nvSpPr>
          <p:cNvPr id="9" name="Title 1"/>
          <p:cNvSpPr>
            <a:spLocks noGrp="1"/>
          </p:cNvSpPr>
          <p:nvPr>
            <p:ph type="ctrTitle"/>
          </p:nvPr>
        </p:nvSpPr>
        <p:spPr>
          <a:xfrm>
            <a:off x="252430" y="1713566"/>
            <a:ext cx="8577821" cy="615553"/>
          </a:xfrm>
          <a:prstGeom prst="rect">
            <a:avLst/>
          </a:prstGeom>
        </p:spPr>
        <p:txBody>
          <a:bodyPr lIns="0" tIns="0" rIns="0" bIns="0" anchor="t">
            <a:spAutoFit/>
          </a:bodyPr>
          <a:lstStyle>
            <a:lvl1pPr marL="0" indent="0" algn="ctr">
              <a:buFont typeface="Arial"/>
              <a:buNone/>
              <a:defRPr sz="4000">
                <a:solidFill>
                  <a:schemeClr val="bg1"/>
                </a:solidFill>
              </a:defRPr>
            </a:lvl1pPr>
          </a:lstStyle>
          <a:p>
            <a:r>
              <a:rPr lang="en-US"/>
              <a:t>Click to edit Master title style</a:t>
            </a:r>
            <a:endParaRPr lang="en-US" dirty="0"/>
          </a:p>
        </p:txBody>
      </p:sp>
      <p:sp>
        <p:nvSpPr>
          <p:cNvPr id="10" name="Subtitle 2"/>
          <p:cNvSpPr>
            <a:spLocks noGrp="1"/>
          </p:cNvSpPr>
          <p:nvPr>
            <p:ph type="subTitle" idx="1"/>
          </p:nvPr>
        </p:nvSpPr>
        <p:spPr>
          <a:xfrm>
            <a:off x="252414" y="2955461"/>
            <a:ext cx="8577820" cy="307777"/>
          </a:xfrm>
          <a:prstGeom prst="rect">
            <a:avLst/>
          </a:prstGeom>
        </p:spPr>
        <p:txBody>
          <a:bodyPr lIns="0" tIns="0" rIns="0" bIns="0">
            <a:spAutoFit/>
          </a:bodyPr>
          <a:lstStyle>
            <a:lvl1pPr marL="0" indent="0" algn="ctr">
              <a:buNone/>
              <a:defRPr sz="2000">
                <a:solidFill>
                  <a:schemeClr val="bg1"/>
                </a:solidFill>
              </a:defRPr>
            </a:lvl1pPr>
            <a:lvl2pPr marL="456991" indent="0" algn="ctr">
              <a:buNone/>
              <a:defRPr>
                <a:solidFill>
                  <a:schemeClr val="tx1">
                    <a:tint val="75000"/>
                  </a:schemeClr>
                </a:solidFill>
              </a:defRPr>
            </a:lvl2pPr>
            <a:lvl3pPr marL="913982" indent="0" algn="ctr">
              <a:buNone/>
              <a:defRPr>
                <a:solidFill>
                  <a:schemeClr val="tx1">
                    <a:tint val="75000"/>
                  </a:schemeClr>
                </a:solidFill>
              </a:defRPr>
            </a:lvl3pPr>
            <a:lvl4pPr marL="1370973" indent="0" algn="ctr">
              <a:buNone/>
              <a:defRPr>
                <a:solidFill>
                  <a:schemeClr val="tx1">
                    <a:tint val="75000"/>
                  </a:schemeClr>
                </a:solidFill>
              </a:defRPr>
            </a:lvl4pPr>
            <a:lvl5pPr marL="1827961" indent="0" algn="ctr">
              <a:buNone/>
              <a:defRPr>
                <a:solidFill>
                  <a:schemeClr val="tx1">
                    <a:tint val="75000"/>
                  </a:schemeClr>
                </a:solidFill>
              </a:defRPr>
            </a:lvl5pPr>
            <a:lvl6pPr marL="2284946" indent="0" algn="ctr">
              <a:buNone/>
              <a:defRPr>
                <a:solidFill>
                  <a:schemeClr val="tx1">
                    <a:tint val="75000"/>
                  </a:schemeClr>
                </a:solidFill>
              </a:defRPr>
            </a:lvl6pPr>
            <a:lvl7pPr marL="2741946" indent="0" algn="ctr">
              <a:buNone/>
              <a:defRPr>
                <a:solidFill>
                  <a:schemeClr val="tx1">
                    <a:tint val="75000"/>
                  </a:schemeClr>
                </a:solidFill>
              </a:defRPr>
            </a:lvl7pPr>
            <a:lvl8pPr marL="3198932" indent="0" algn="ctr">
              <a:buNone/>
              <a:defRPr>
                <a:solidFill>
                  <a:schemeClr val="tx1">
                    <a:tint val="75000"/>
                  </a:schemeClr>
                </a:solidFill>
              </a:defRPr>
            </a:lvl8pPr>
            <a:lvl9pPr marL="3655921" indent="0" algn="ctr">
              <a:buNone/>
              <a:defRPr>
                <a:solidFill>
                  <a:schemeClr val="tx1">
                    <a:tint val="75000"/>
                  </a:schemeClr>
                </a:solidFill>
              </a:defRPr>
            </a:lvl9pPr>
          </a:lstStyle>
          <a:p>
            <a:r>
              <a:rPr lang="en-US"/>
              <a:t>Click to edit Master subtitle style</a:t>
            </a:r>
            <a:endParaRPr lang="en-US" dirty="0"/>
          </a:p>
        </p:txBody>
      </p:sp>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09A5D591-E8A6-41A4-BB7F-14E16C952345}"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4062214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9144000" cy="1981308"/>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1981308"/>
            <a:ext cx="9144000" cy="3162191"/>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1608245"/>
            <a:ext cx="9144000" cy="373063"/>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945837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eave Image 1">
    <p:spTree>
      <p:nvGrpSpPr>
        <p:cNvPr id="1" name=""/>
        <p:cNvGrpSpPr/>
        <p:nvPr/>
      </p:nvGrpSpPr>
      <p:grpSpPr>
        <a:xfrm>
          <a:off x="0" y="0"/>
          <a:ext cx="0" cy="0"/>
          <a:chOff x="0" y="0"/>
          <a:chExt cx="0" cy="0"/>
        </a:xfrm>
      </p:grpSpPr>
      <p:pic>
        <p:nvPicPr>
          <p:cNvPr id="2" name="Picture 1" descr="Weave_175139600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Rectangle 2"/>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4" name="Picture 3"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AA204E3A-F733-4705-B1DF-7580F2F391CD}"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23221579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eave Image 2">
    <p:spTree>
      <p:nvGrpSpPr>
        <p:cNvPr id="1" name=""/>
        <p:cNvGrpSpPr/>
        <p:nvPr/>
      </p:nvGrpSpPr>
      <p:grpSpPr>
        <a:xfrm>
          <a:off x="0" y="0"/>
          <a:ext cx="0" cy="0"/>
          <a:chOff x="0" y="0"/>
          <a:chExt cx="0" cy="0"/>
        </a:xfrm>
      </p:grpSpPr>
      <p:pic>
        <p:nvPicPr>
          <p:cNvPr id="2" name="Picture 1" descr="Weave_463028807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Rectangle 2"/>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4" name="Picture 3"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CF8B624A-BF8A-4672-A46A-630E60B406F4}"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14191021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eave Image 3">
    <p:spTree>
      <p:nvGrpSpPr>
        <p:cNvPr id="1" name=""/>
        <p:cNvGrpSpPr/>
        <p:nvPr/>
      </p:nvGrpSpPr>
      <p:grpSpPr>
        <a:xfrm>
          <a:off x="0" y="0"/>
          <a:ext cx="0" cy="0"/>
          <a:chOff x="0" y="0"/>
          <a:chExt cx="0" cy="0"/>
        </a:xfrm>
      </p:grpSpPr>
      <p:sp>
        <p:nvSpPr>
          <p:cNvPr id="2" name="Rectangle 1"/>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sp>
        <p:nvSpPr>
          <p:cNvPr id="3" name="TextBox 2"/>
          <p:cNvSpPr txBox="1"/>
          <p:nvPr userDrawn="1"/>
        </p:nvSpPr>
        <p:spPr>
          <a:xfrm>
            <a:off x="1674813" y="4851419"/>
            <a:ext cx="82550" cy="92333"/>
          </a:xfrm>
          <a:prstGeom prst="rect">
            <a:avLst/>
          </a:prstGeom>
          <a:noFill/>
        </p:spPr>
        <p:txBody>
          <a:bodyPr lIns="0" tIns="0" rIns="0" bIns="0">
            <a:spAutoFit/>
          </a:bodyPr>
          <a:lstStyle/>
          <a:p>
            <a:pPr algn="ctr" fontAlgn="auto">
              <a:spcBef>
                <a:spcPts val="0"/>
              </a:spcBef>
              <a:spcAft>
                <a:spcPts val="0"/>
              </a:spcAft>
              <a:defRPr/>
            </a:pPr>
            <a:r>
              <a:rPr lang="en-US" sz="600" dirty="0">
                <a:solidFill>
                  <a:srgbClr val="FFFFFF"/>
                </a:solidFill>
                <a:latin typeface="Arial"/>
                <a:cs typeface="Arial"/>
              </a:rPr>
              <a:t>|</a:t>
            </a:r>
          </a:p>
        </p:txBody>
      </p:sp>
      <p:pic>
        <p:nvPicPr>
          <p:cNvPr id="4" name="Picture 3" descr="Weave_486603441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5" name="Picture 4"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6" name="Slide Number Placeholder 5"/>
          <p:cNvSpPr txBox="1">
            <a:spLocks/>
          </p:cNvSpPr>
          <p:nvPr userDrawn="1"/>
        </p:nvSpPr>
        <p:spPr>
          <a:xfrm>
            <a:off x="1747838" y="4857650"/>
            <a:ext cx="525462" cy="92333"/>
          </a:xfrm>
          <a:prstGeom prst="rect">
            <a:avLst/>
          </a:prstGeom>
        </p:spPr>
        <p:txBody>
          <a:bodyPr lIns="0" tIns="0" rIns="0" bIns="0" anchor="ctr">
            <a:spAutoFit/>
          </a:bodyPr>
          <a:lstStyle>
            <a:defPPr>
              <a:defRPr lang="en-US"/>
            </a:defPPr>
            <a:lvl1pPr marL="0" algn="l" defTabSz="457200" rtl="0" eaLnBrk="1" latinLnBrk="0" hangingPunct="1">
              <a:defRPr sz="600" kern="1200">
                <a:solidFill>
                  <a:srgbClr val="FFFFF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t>Page </a:t>
            </a:r>
            <a:fld id="{4AF74E5C-5B06-4037-AF67-D78066B936EE}" type="slidenum">
              <a:rPr lang="en-US" smtClean="0"/>
              <a:pPr fontAlgn="auto">
                <a:spcBef>
                  <a:spcPts val="0"/>
                </a:spcBef>
                <a:spcAft>
                  <a:spcPts val="0"/>
                </a:spcAft>
                <a:defRPr/>
              </a:pPr>
              <a:t>‹#›</a:t>
            </a:fld>
            <a:endParaRPr lang="en-US" dirty="0"/>
          </a:p>
        </p:txBody>
      </p:sp>
      <p:sp>
        <p:nvSpPr>
          <p:cNvPr id="7" name="Footer Placeholder 4"/>
          <p:cNvSpPr txBox="1">
            <a:spLocks/>
          </p:cNvSpPr>
          <p:nvPr userDrawn="1"/>
        </p:nvSpPr>
        <p:spPr>
          <a:xfrm>
            <a:off x="252413" y="4857650"/>
            <a:ext cx="1509712" cy="92333"/>
          </a:xfrm>
          <a:prstGeom prst="rect">
            <a:avLst/>
          </a:prstGeom>
        </p:spPr>
        <p:txBody>
          <a:bodyPr lIns="0" tIns="0" rIns="0" bIns="0" anchor="ctr">
            <a:spAutoFit/>
          </a:bodyPr>
          <a:lstStyle>
            <a:defPPr>
              <a:defRPr lang="en-US"/>
            </a:defPPr>
            <a:lvl1pPr marL="0" algn="l" defTabSz="457200" rtl="0" eaLnBrk="1" latinLnBrk="0" hangingPunct="1">
              <a:defRPr sz="600" kern="1200">
                <a:solidFill>
                  <a:srgbClr val="FFFFF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t>Confidential Property of Schneider Electric |</a:t>
            </a:r>
          </a:p>
        </p:txBody>
      </p:sp>
      <p:sp>
        <p:nvSpPr>
          <p:cNvPr id="8" name="Slide Number Placeholder 5"/>
          <p:cNvSpPr>
            <a:spLocks noGrp="1"/>
          </p:cNvSpPr>
          <p:nvPr>
            <p:ph type="sldNum" sz="quarter" idx="10"/>
          </p:nvPr>
        </p:nvSpPr>
        <p:spPr>
          <a:xfrm>
            <a:off x="1762152" y="4857644"/>
            <a:ext cx="525463"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0772FE90-8F70-46F9-9E6D-07C1A5E4D160}" type="slidenum">
              <a:rPr lang="en-US"/>
              <a:pPr>
                <a:defRPr/>
              </a:pPr>
              <a:t>‹#›</a:t>
            </a:fld>
            <a:endParaRPr lang="en-US"/>
          </a:p>
        </p:txBody>
      </p:sp>
      <p:sp>
        <p:nvSpPr>
          <p:cNvPr id="9" name="Footer Placeholder 4"/>
          <p:cNvSpPr>
            <a:spLocks noGrp="1"/>
          </p:cNvSpPr>
          <p:nvPr>
            <p:ph type="ftr" sz="quarter" idx="11"/>
          </p:nvPr>
        </p:nvSpPr>
        <p:spPr>
          <a:xfrm>
            <a:off x="252413" y="4857644"/>
            <a:ext cx="1504950"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32071693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eave Image 4">
    <p:spTree>
      <p:nvGrpSpPr>
        <p:cNvPr id="1" name=""/>
        <p:cNvGrpSpPr/>
        <p:nvPr/>
      </p:nvGrpSpPr>
      <p:grpSpPr>
        <a:xfrm>
          <a:off x="0" y="0"/>
          <a:ext cx="0" cy="0"/>
          <a:chOff x="0" y="0"/>
          <a:chExt cx="0" cy="0"/>
        </a:xfrm>
      </p:grpSpPr>
      <p:pic>
        <p:nvPicPr>
          <p:cNvPr id="2" name="Picture 1" descr="Weave_522513175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Rectangle 2"/>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4" name="Picture 3"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E78B1B87-CAFE-4164-A6A0-5E30DAD391C2}"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39394694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eave Image 5">
    <p:spTree>
      <p:nvGrpSpPr>
        <p:cNvPr id="1" name=""/>
        <p:cNvGrpSpPr/>
        <p:nvPr/>
      </p:nvGrpSpPr>
      <p:grpSpPr>
        <a:xfrm>
          <a:off x="0" y="0"/>
          <a:ext cx="0" cy="0"/>
          <a:chOff x="0" y="0"/>
          <a:chExt cx="0" cy="0"/>
        </a:xfrm>
      </p:grpSpPr>
      <p:pic>
        <p:nvPicPr>
          <p:cNvPr id="2" name="Picture 1" descr="Weave_522794209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Rectangle 2"/>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4" name="Picture 3"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D72C814C-458A-4BDF-8387-CD74F7DB0EFA}"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13344894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eave Image 6">
    <p:spTree>
      <p:nvGrpSpPr>
        <p:cNvPr id="1" name=""/>
        <p:cNvGrpSpPr/>
        <p:nvPr/>
      </p:nvGrpSpPr>
      <p:grpSpPr>
        <a:xfrm>
          <a:off x="0" y="0"/>
          <a:ext cx="0" cy="0"/>
          <a:chOff x="0" y="0"/>
          <a:chExt cx="0" cy="0"/>
        </a:xfrm>
      </p:grpSpPr>
      <p:pic>
        <p:nvPicPr>
          <p:cNvPr id="2" name="Picture 1" descr="Weave_528351183_LIO.jpg"/>
          <p:cNvPicPr>
            <a:picLocks noChangeAspect="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 name="Rectangle 2"/>
          <p:cNvSpPr/>
          <p:nvPr userDrawn="1"/>
        </p:nvSpPr>
        <p:spPr>
          <a:xfrm>
            <a:off x="0" y="3619500"/>
            <a:ext cx="9144000" cy="1524000"/>
          </a:xfrm>
          <a:prstGeom prst="rect">
            <a:avLst/>
          </a:prstGeom>
          <a:gradFill>
            <a:gsLst>
              <a:gs pos="0">
                <a:schemeClr val="tx1">
                  <a:alpha val="27000"/>
                </a:schemeClr>
              </a:gs>
              <a:gs pos="100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lIns="91396" tIns="45698" rIns="91396" bIns="45698" anchor="ctr"/>
          <a:lstStyle/>
          <a:p>
            <a:pPr algn="ctr" fontAlgn="auto">
              <a:spcBef>
                <a:spcPts val="0"/>
              </a:spcBef>
              <a:spcAft>
                <a:spcPts val="0"/>
              </a:spcAft>
              <a:defRPr/>
            </a:pPr>
            <a:endParaRPr lang="en-US" dirty="0"/>
          </a:p>
        </p:txBody>
      </p:sp>
      <p:pic>
        <p:nvPicPr>
          <p:cNvPr id="4" name="Picture 3" descr="schneider_LIO_White_RGB.png"/>
          <p:cNvPicPr>
            <a:picLocks noChangeAspect="1"/>
          </p:cNvPicPr>
          <p:nvPr userDrawn="1"/>
        </p:nvPicPr>
        <p:blipFill>
          <a:blip r:embed="rId3" cstate="print"/>
          <a:srcRect/>
          <a:stretch>
            <a:fillRect/>
          </a:stretch>
        </p:blipFill>
        <p:spPr bwMode="auto">
          <a:xfrm>
            <a:off x="7105650" y="4521219"/>
            <a:ext cx="1906588" cy="506413"/>
          </a:xfrm>
          <a:prstGeom prst="rect">
            <a:avLst/>
          </a:prstGeom>
          <a:noFill/>
          <a:ln w="9525">
            <a:noFill/>
            <a:miter lim="800000"/>
            <a:headEnd/>
            <a:tailEnd/>
          </a:ln>
        </p:spPr>
      </p:pic>
      <p:sp>
        <p:nvSpPr>
          <p:cNvPr id="5" name="Slide Number Placeholder 5"/>
          <p:cNvSpPr>
            <a:spLocks noGrp="1"/>
          </p:cNvSpPr>
          <p:nvPr>
            <p:ph type="sldNum" sz="quarter" idx="10"/>
          </p:nvPr>
        </p:nvSpPr>
        <p:spPr>
          <a:xfrm>
            <a:off x="1747838" y="4857644"/>
            <a:ext cx="525462" cy="92333"/>
          </a:xfrm>
          <a:prstGeom prst="rect">
            <a:avLst/>
          </a:prstGeom>
        </p:spPr>
        <p:txBody>
          <a:bodyPr vert="horz"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Page </a:t>
            </a:r>
            <a:fld id="{FAE4FF0C-3412-4FD8-86EB-2B7061E8C7B5}" type="slidenum">
              <a:rPr lang="en-US"/>
              <a:pPr>
                <a:defRPr/>
              </a:pPr>
              <a:t>‹#›</a:t>
            </a:fld>
            <a:endParaRPr lang="en-US"/>
          </a:p>
        </p:txBody>
      </p:sp>
      <p:sp>
        <p:nvSpPr>
          <p:cNvPr id="6" name="Footer Placeholder 4"/>
          <p:cNvSpPr>
            <a:spLocks noGrp="1"/>
          </p:cNvSpPr>
          <p:nvPr>
            <p:ph type="ftr" sz="quarter" idx="11"/>
          </p:nvPr>
        </p:nvSpPr>
        <p:spPr>
          <a:xfrm>
            <a:off x="252413" y="4857644"/>
            <a:ext cx="1509712" cy="92333"/>
          </a:xfrm>
          <a:prstGeom prst="rect">
            <a:avLst/>
          </a:prstGeom>
        </p:spPr>
        <p:txBody>
          <a:bodyPr vert="horz" wrap="square" lIns="0" tIns="0" rIns="0" bIns="0" rtlCol="0" anchor="ctr">
            <a:spAutoFit/>
          </a:bodyPr>
          <a:lstStyle>
            <a:lvl1pPr algn="l" fontAlgn="auto">
              <a:spcBef>
                <a:spcPts val="0"/>
              </a:spcBef>
              <a:spcAft>
                <a:spcPts val="0"/>
              </a:spcAft>
              <a:defRPr sz="600">
                <a:solidFill>
                  <a:srgbClr val="FFFFFF"/>
                </a:solidFill>
                <a:latin typeface="Arial"/>
                <a:cs typeface="Arial"/>
              </a:defRPr>
            </a:lvl1pPr>
          </a:lstStyle>
          <a:p>
            <a:pPr>
              <a:defRPr/>
            </a:pPr>
            <a:r>
              <a:rPr lang="en-US"/>
              <a:t>Confidential Property of Schneider Electric |</a:t>
            </a:r>
          </a:p>
        </p:txBody>
      </p:sp>
    </p:spTree>
    <p:extLst>
      <p:ext uri="{BB962C8B-B14F-4D97-AF65-F5344CB8AC3E}">
        <p14:creationId xmlns:p14="http://schemas.microsoft.com/office/powerpoint/2010/main" val="13539076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pic>
        <p:nvPicPr>
          <p:cNvPr id="2" name="Picture 1" descr="schneider_LIO_White_RGB.png"/>
          <p:cNvPicPr>
            <a:picLocks noChangeAspect="1"/>
          </p:cNvPicPr>
          <p:nvPr userDrawn="1"/>
        </p:nvPicPr>
        <p:blipFill>
          <a:blip r:embed="rId2" cstate="print"/>
          <a:srcRect/>
          <a:stretch>
            <a:fillRect/>
          </a:stretch>
        </p:blipFill>
        <p:spPr bwMode="auto">
          <a:xfrm>
            <a:off x="2732100" y="2065355"/>
            <a:ext cx="3679825" cy="1012825"/>
          </a:xfrm>
          <a:prstGeom prst="rect">
            <a:avLst/>
          </a:prstGeom>
          <a:noFill/>
          <a:ln w="9525">
            <a:noFill/>
            <a:miter lim="800000"/>
            <a:headEnd/>
            <a:tailEnd/>
          </a:ln>
        </p:spPr>
      </p:pic>
    </p:spTree>
    <p:extLst>
      <p:ext uri="{BB962C8B-B14F-4D97-AF65-F5344CB8AC3E}">
        <p14:creationId xmlns:p14="http://schemas.microsoft.com/office/powerpoint/2010/main" val="14791632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9144000" cy="4330794"/>
          </a:xfrm>
          <a:prstGeom prst="rect">
            <a:avLst/>
          </a:prstGeom>
          <a:solidFill>
            <a:schemeClr val="bg1">
              <a:lumMod val="95000"/>
            </a:schemeClr>
          </a:solidFill>
        </p:spPr>
        <p:txBody>
          <a:bodyPr lIns="91437" tIns="45718" rIns="91437" bIns="45718"/>
          <a:lstStyle>
            <a:lvl1pPr>
              <a:buNone/>
              <a:defRPr sz="1400">
                <a:solidFill>
                  <a:schemeClr val="bg1">
                    <a:lumMod val="85000"/>
                  </a:schemeClr>
                </a:solidFill>
              </a:defRPr>
            </a:lvl1pPr>
          </a:lstStyle>
          <a:p>
            <a:r>
              <a:rPr lang="en-US"/>
              <a:t>Click icon to add picture</a:t>
            </a:r>
            <a:endParaRPr lang="en-US" dirty="0"/>
          </a:p>
        </p:txBody>
      </p:sp>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
        <p:nvSpPr>
          <p:cNvPr id="23" name="Slide Number Placeholder 5">
            <a:extLst>
              <a:ext uri="{FF2B5EF4-FFF2-40B4-BE49-F238E27FC236}">
                <a16:creationId xmlns:a16="http://schemas.microsoft.com/office/drawing/2014/main" id="{75FD589B-0846-F948-9A4A-23687BF090A2}"/>
              </a:ext>
            </a:extLst>
          </p:cNvPr>
          <p:cNvSpPr>
            <a:spLocks noGrp="1"/>
          </p:cNvSpPr>
          <p:nvPr>
            <p:ph type="sldNum" sz="quarter" idx="4"/>
          </p:nvPr>
        </p:nvSpPr>
        <p:spPr>
          <a:xfrm>
            <a:off x="1955802"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4" name="Footer Placeholder 4">
            <a:extLst>
              <a:ext uri="{FF2B5EF4-FFF2-40B4-BE49-F238E27FC236}">
                <a16:creationId xmlns:a16="http://schemas.microsoft.com/office/drawing/2014/main" id="{999CC045-A56B-844B-9284-292A6F68B2FE}"/>
              </a:ext>
            </a:extLst>
          </p:cNvPr>
          <p:cNvSpPr>
            <a:spLocks noGrp="1"/>
          </p:cNvSpPr>
          <p:nvPr>
            <p:ph type="ftr" sz="quarter" idx="3"/>
          </p:nvPr>
        </p:nvSpPr>
        <p:spPr>
          <a:xfrm>
            <a:off x="252413" y="4857155"/>
            <a:ext cx="1732962" cy="92333"/>
          </a:xfrm>
          <a:prstGeom prst="rect">
            <a:avLst/>
          </a:prstGeom>
        </p:spPr>
        <p:txBody>
          <a:bodyPr vert="horz" wrap="square" lIns="0" tIns="0" rIns="0" bIns="0" rtlCol="0" anchor="ctr">
            <a:spAutoFit/>
          </a:bodyPr>
          <a:lstStyle>
            <a:lvl1pPr marL="0" marR="0" indent="0" algn="l" defTabSz="457184" rtl="0" eaLnBrk="1" fontAlgn="auto" latinLnBrk="0" hangingPunct="1">
              <a:lnSpc>
                <a:spcPct val="100000"/>
              </a:lnSpc>
              <a:spcBef>
                <a:spcPts val="0"/>
              </a:spcBef>
              <a:spcAft>
                <a:spcPts val="0"/>
              </a:spcAft>
              <a:buClrTx/>
              <a:buSzTx/>
              <a:buFontTx/>
              <a:buNone/>
              <a:tabLst/>
              <a:defRPr sz="600">
                <a:solidFill>
                  <a:schemeClr val="accent1"/>
                </a:solidFill>
                <a:latin typeface="Arial"/>
                <a:cs typeface="Arial"/>
              </a:defRPr>
            </a:lvl1pPr>
          </a:lstStyle>
          <a:p>
            <a:pPr>
              <a:defRPr/>
            </a:pPr>
            <a:r>
              <a:rPr lang="en-US" dirty="0">
                <a:solidFill>
                  <a:srgbClr val="626469"/>
                </a:solidFill>
              </a:rPr>
              <a:t>© 2019 Schneider Electric. All Rights Reserved  I </a:t>
            </a:r>
            <a:endParaRPr lang="en-US" dirty="0">
              <a:solidFill>
                <a:srgbClr val="4F5156"/>
              </a:solidFill>
            </a:endParaRPr>
          </a:p>
        </p:txBody>
      </p:sp>
    </p:spTree>
    <p:extLst>
      <p:ext uri="{BB962C8B-B14F-4D97-AF65-F5344CB8AC3E}">
        <p14:creationId xmlns:p14="http://schemas.microsoft.com/office/powerpoint/2010/main" val="13537774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Main Title+ SubTitle+Number">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D6668C56-58A5-4197-8A76-2E94CA00AC81}"/>
              </a:ext>
            </a:extLst>
          </p:cNvPr>
          <p:cNvSpPr/>
          <p:nvPr userDrawn="1"/>
        </p:nvSpPr>
        <p:spPr>
          <a:xfrm>
            <a:off x="166688" y="4692650"/>
            <a:ext cx="287337" cy="287338"/>
          </a:xfrm>
          <a:prstGeom prst="ellipse">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26" eaLnBrk="1" fontAlgn="auto" hangingPunct="1">
              <a:spcBef>
                <a:spcPts val="0"/>
              </a:spcBef>
              <a:spcAft>
                <a:spcPts val="0"/>
              </a:spcAft>
              <a:defRPr/>
            </a:pPr>
            <a:endParaRPr lang="en-US" dirty="0"/>
          </a:p>
        </p:txBody>
      </p:sp>
      <p:sp>
        <p:nvSpPr>
          <p:cNvPr id="2" name="Title 1"/>
          <p:cNvSpPr>
            <a:spLocks noGrp="1"/>
          </p:cNvSpPr>
          <p:nvPr>
            <p:ph type="title"/>
          </p:nvPr>
        </p:nvSpPr>
        <p:spPr>
          <a:xfrm>
            <a:off x="1752600" y="387350"/>
            <a:ext cx="5638800" cy="353524"/>
          </a:xfrm>
          <a:prstGeom prst="rect">
            <a:avLst/>
          </a:prstGeom>
        </p:spPr>
        <p:txBody>
          <a:bodyPr wrap="none" lIns="0" tIns="0" rIns="0" bIns="0" anchor="ctr">
            <a:noAutofit/>
          </a:bodyPr>
          <a:lstStyle>
            <a:lvl1pPr algn="ctr">
              <a:defRPr sz="2000" b="1" baseline="0">
                <a:solidFill>
                  <a:schemeClr val="tx1">
                    <a:lumMod val="75000"/>
                    <a:lumOff val="25000"/>
                  </a:schemeClr>
                </a:solidFill>
              </a:defRPr>
            </a:lvl1pPr>
          </a:lstStyle>
          <a:p>
            <a:r>
              <a:rPr lang="en-US"/>
              <a:t>Click to edit Master title style</a:t>
            </a:r>
            <a:endParaRPr lang="en-US" dirty="0"/>
          </a:p>
        </p:txBody>
      </p:sp>
      <p:sp>
        <p:nvSpPr>
          <p:cNvPr id="15" name="Text Placeholder 3"/>
          <p:cNvSpPr>
            <a:spLocks noGrp="1"/>
          </p:cNvSpPr>
          <p:nvPr>
            <p:ph type="body" sz="half" idx="2"/>
          </p:nvPr>
        </p:nvSpPr>
        <p:spPr>
          <a:xfrm>
            <a:off x="2514600" y="739341"/>
            <a:ext cx="4114800" cy="200746"/>
          </a:xfrm>
          <a:prstGeom prst="rect">
            <a:avLst/>
          </a:prstGeom>
        </p:spPr>
        <p:txBody>
          <a:bodyPr wrap="none" lIns="0" tIns="0" rIns="0" bIns="0" anchor="ctr">
            <a:noAutofit/>
          </a:bodyPr>
          <a:lstStyle>
            <a:lvl1pPr marL="0" indent="0" algn="ctr">
              <a:buNone/>
              <a:defRPr sz="1100" b="1"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a:extLst>
              <a:ext uri="{FF2B5EF4-FFF2-40B4-BE49-F238E27FC236}">
                <a16:creationId xmlns:a16="http://schemas.microsoft.com/office/drawing/2014/main" id="{DBD74DBF-5DBD-4C4E-9D84-9CD0FCE42477}"/>
              </a:ext>
            </a:extLst>
          </p:cNvPr>
          <p:cNvSpPr>
            <a:spLocks noGrp="1"/>
          </p:cNvSpPr>
          <p:nvPr>
            <p:ph type="sldNum" sz="quarter" idx="10"/>
          </p:nvPr>
        </p:nvSpPr>
        <p:spPr>
          <a:xfrm>
            <a:off x="82550" y="4699000"/>
            <a:ext cx="457200" cy="274638"/>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000" b="1">
                <a:solidFill>
                  <a:srgbClr val="C9C9C9"/>
                </a:solidFill>
                <a:latin typeface="Roboto Condensed" pitchFamily="2" charset="0"/>
                <a:ea typeface="FontAwesome" pitchFamily="2" charset="0"/>
                <a:cs typeface="FontAwesome" pitchFamily="2" charset="0"/>
              </a:defRPr>
            </a:lvl1pPr>
          </a:lstStyle>
          <a:p>
            <a:pPr>
              <a:defRPr/>
            </a:pPr>
            <a:fld id="{9454594F-72B0-4D68-8A76-ED5DAC3FD751}" type="slidenum">
              <a:rPr lang="en-US" altLang="fr-FR"/>
              <a:pPr>
                <a:defRPr/>
              </a:pPr>
              <a:t>‹#›</a:t>
            </a:fld>
            <a:endParaRPr lang="en-US" altLang="fr-FR"/>
          </a:p>
        </p:txBody>
      </p:sp>
    </p:spTree>
    <p:extLst>
      <p:ext uri="{BB962C8B-B14F-4D97-AF65-F5344CB8AC3E}">
        <p14:creationId xmlns:p14="http://schemas.microsoft.com/office/powerpoint/2010/main" val="4025258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613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4565650" y="-2"/>
            <a:ext cx="4578351"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894344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GB"/>
          </a:p>
        </p:txBody>
      </p:sp>
    </p:spTree>
    <p:extLst>
      <p:ext uri="{BB962C8B-B14F-4D97-AF65-F5344CB8AC3E}">
        <p14:creationId xmlns:p14="http://schemas.microsoft.com/office/powerpoint/2010/main" val="468148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hasCustomPrompt="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baseline="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10" name="Rechteck 7"/>
          <p:cNvSpPr/>
          <p:nvPr userDrawn="1"/>
        </p:nvSpPr>
        <p:spPr>
          <a:xfrm>
            <a:off x="5032059" y="274283"/>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5616268" y="274288"/>
            <a:ext cx="32004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endParaRPr lang="en-US" sz="1300" b="1" dirty="0">
              <a:solidFill>
                <a:schemeClr val="accent1"/>
              </a:solidFill>
              <a:latin typeface="+mn-lt"/>
              <a:cs typeface="Arial" pitchFamily="34" charset="0"/>
            </a:endParaRPr>
          </a:p>
        </p:txBody>
      </p:sp>
      <p:sp>
        <p:nvSpPr>
          <p:cNvPr id="12" name="Rechteck 10"/>
          <p:cNvSpPr/>
          <p:nvPr userDrawn="1"/>
        </p:nvSpPr>
        <p:spPr>
          <a:xfrm>
            <a:off x="5028791" y="7858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5624172" y="7868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31" name="Rechteck 10"/>
          <p:cNvSpPr/>
          <p:nvPr userDrawn="1"/>
        </p:nvSpPr>
        <p:spPr>
          <a:xfrm>
            <a:off x="5028791" y="13001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5624172" y="13011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5" name="Rechteck 10"/>
          <p:cNvSpPr/>
          <p:nvPr userDrawn="1"/>
        </p:nvSpPr>
        <p:spPr>
          <a:xfrm>
            <a:off x="5028791" y="18145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5624172" y="18155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7" name="Rechteck 10"/>
          <p:cNvSpPr/>
          <p:nvPr userDrawn="1"/>
        </p:nvSpPr>
        <p:spPr>
          <a:xfrm>
            <a:off x="5028791" y="23288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5624172" y="23298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9" name="Rechteck 10"/>
          <p:cNvSpPr/>
          <p:nvPr userDrawn="1"/>
        </p:nvSpPr>
        <p:spPr>
          <a:xfrm>
            <a:off x="5028791" y="28622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5624172" y="28632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1" name="Rechteck 10"/>
          <p:cNvSpPr/>
          <p:nvPr userDrawn="1"/>
        </p:nvSpPr>
        <p:spPr>
          <a:xfrm>
            <a:off x="5028791" y="33956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5624172" y="33966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5" name="Rechteck 10"/>
          <p:cNvSpPr/>
          <p:nvPr userDrawn="1"/>
        </p:nvSpPr>
        <p:spPr>
          <a:xfrm>
            <a:off x="5028791" y="3919570"/>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5624172" y="3920561"/>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5004100" y="382137"/>
            <a:ext cx="509596" cy="210641"/>
          </a:xfrm>
          <a:prstGeom prst="rect">
            <a:avLst/>
          </a:prstGeom>
        </p:spPr>
        <p:txBody>
          <a:bodyPr anchor="ctr"/>
          <a:lstStyle>
            <a:lvl1pPr algn="ctr">
              <a:buNone/>
              <a:defRPr sz="1300"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5629632" y="3957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5006372" y="875737"/>
            <a:ext cx="509596" cy="210641"/>
          </a:xfrm>
          <a:prstGeom prst="rect">
            <a:avLst/>
          </a:prstGeom>
        </p:spPr>
        <p:txBody>
          <a:bodyPr anchor="ctr"/>
          <a:lstStyle>
            <a:lvl1pPr algn="ctr">
              <a:buNone/>
              <a:defRPr sz="1300"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5631904" y="8893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4994996" y="1410281"/>
            <a:ext cx="509596" cy="210641"/>
          </a:xfrm>
          <a:prstGeom prst="rect">
            <a:avLst/>
          </a:prstGeom>
        </p:spPr>
        <p:txBody>
          <a:bodyPr anchor="ctr"/>
          <a:lstStyle>
            <a:lvl1pPr algn="ctr">
              <a:buNone/>
              <a:defRPr sz="1300"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5620528" y="1423929"/>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4992724" y="1926633"/>
            <a:ext cx="509596" cy="210641"/>
          </a:xfrm>
          <a:prstGeom prst="rect">
            <a:avLst/>
          </a:prstGeom>
        </p:spPr>
        <p:txBody>
          <a:bodyPr anchor="ctr"/>
          <a:lstStyle>
            <a:lvl1pPr algn="ctr">
              <a:buNone/>
              <a:defRPr sz="1300"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5618256" y="19402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4994996" y="2420233"/>
            <a:ext cx="509596" cy="210641"/>
          </a:xfrm>
          <a:prstGeom prst="rect">
            <a:avLst/>
          </a:prstGeom>
        </p:spPr>
        <p:txBody>
          <a:bodyPr anchor="ctr"/>
          <a:lstStyle>
            <a:lvl1pPr algn="ctr">
              <a:buNone/>
              <a:defRPr sz="1300"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5620528" y="24338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4997268" y="2954777"/>
            <a:ext cx="509596" cy="210641"/>
          </a:xfrm>
          <a:prstGeom prst="rect">
            <a:avLst/>
          </a:prstGeom>
        </p:spPr>
        <p:txBody>
          <a:bodyPr anchor="ctr"/>
          <a:lstStyle>
            <a:lvl1pPr algn="ctr">
              <a:buNone/>
              <a:defRPr sz="1300"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5609152" y="296842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4983620" y="3487049"/>
            <a:ext cx="509596" cy="210641"/>
          </a:xfrm>
          <a:prstGeom prst="rect">
            <a:avLst/>
          </a:prstGeom>
        </p:spPr>
        <p:txBody>
          <a:bodyPr anchor="ctr"/>
          <a:lstStyle>
            <a:lvl1pPr algn="ctr">
              <a:buNone/>
              <a:defRPr sz="1300"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5622800" y="3500697"/>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4985892" y="4021593"/>
            <a:ext cx="509596" cy="210641"/>
          </a:xfrm>
          <a:prstGeom prst="rect">
            <a:avLst/>
          </a:prstGeom>
        </p:spPr>
        <p:txBody>
          <a:bodyPr anchor="ctr"/>
          <a:lstStyle>
            <a:lvl1pPr algn="ctr">
              <a:buNone/>
              <a:defRPr sz="1300"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5611424" y="4035241"/>
            <a:ext cx="3145878" cy="208365"/>
          </a:xfrm>
          <a:prstGeom prst="rect">
            <a:avLst/>
          </a:prstGeom>
        </p:spPr>
        <p:txBody>
          <a:bodyPr anchor="ctr"/>
          <a:lstStyle>
            <a:lvl1pPr>
              <a:buNone/>
              <a:defRPr sz="1300" b="1">
                <a:solidFill>
                  <a:schemeClr val="accent1"/>
                </a:solidFill>
              </a:defRPr>
            </a:lvl1pPr>
          </a:lstStyle>
          <a:p>
            <a:r>
              <a:rPr lang="en-US" dirty="0"/>
              <a:t>Edit text</a:t>
            </a:r>
          </a:p>
        </p:txBody>
      </p:sp>
    </p:spTree>
    <p:extLst>
      <p:ext uri="{BB962C8B-B14F-4D97-AF65-F5344CB8AC3E}">
        <p14:creationId xmlns:p14="http://schemas.microsoft.com/office/powerpoint/2010/main" val="1989434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4613273" y="0"/>
            <a:ext cx="4530727"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1"/>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252413" y="982952"/>
            <a:ext cx="3749962" cy="3418927"/>
          </a:xfrm>
          <a:prstGeom prst="rect">
            <a:avLst/>
          </a:prstGeom>
          <a:noFill/>
        </p:spPr>
        <p:txBody>
          <a:bodyPr vert="horz" wrap="square" lIns="0" tIns="0" rIns="0" bIns="0">
            <a:noAutofit/>
          </a:bodyPr>
          <a:lstStyle>
            <a:lvl1pPr marL="236538" indent="-236538">
              <a:buClr>
                <a:schemeClr val="tx2"/>
              </a:buClr>
              <a:buFont typeface="Arial" panose="020B0604020202020204" pitchFamily="34" charset="0"/>
              <a:buNone/>
              <a:defRPr sz="1800">
                <a:solidFill>
                  <a:schemeClr val="accent1"/>
                </a:solidFill>
              </a:defRPr>
            </a:lvl1pPr>
            <a:lvl2pPr marL="457200" indent="-220663">
              <a:buClr>
                <a:schemeClr val="tx2"/>
              </a:buClr>
              <a:buFont typeface="Arial" panose="020B0604020202020204" pitchFamily="34" charset="0"/>
              <a:buChar char="•"/>
              <a:defRPr sz="1600">
                <a:solidFill>
                  <a:schemeClr val="accent1"/>
                </a:solidFill>
              </a:defRPr>
            </a:lvl2pPr>
            <a:lvl3pPr marL="630238" indent="-173038">
              <a:buClr>
                <a:schemeClr val="tx2"/>
              </a:buClr>
              <a:buFont typeface="Arial" panose="020B0604020202020204" pitchFamily="34" charset="0"/>
              <a:buChar char="•"/>
              <a:defRPr sz="14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1"/>
          <p:cNvSpPr>
            <a:spLocks noGrp="1"/>
          </p:cNvSpPr>
          <p:nvPr>
            <p:ph type="title" hasCustomPrompt="1"/>
          </p:nvPr>
        </p:nvSpPr>
        <p:spPr>
          <a:xfrm>
            <a:off x="252413" y="348333"/>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n-US" dirty="0"/>
              <a:t>Click To Edit Section Title</a:t>
            </a:r>
          </a:p>
        </p:txBody>
      </p:sp>
      <p:sp>
        <p:nvSpPr>
          <p:cNvPr id="23" name="Rectangle 22"/>
          <p:cNvSpPr/>
          <p:nvPr userDrawn="1"/>
        </p:nvSpPr>
        <p:spPr>
          <a:xfrm rot="5400000">
            <a:off x="1854991" y="2385218"/>
            <a:ext cx="5143498" cy="3730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4" hasCustomPrompt="1"/>
          </p:nvPr>
        </p:nvSpPr>
        <p:spPr>
          <a:xfrm>
            <a:off x="4240208" y="0"/>
            <a:ext cx="746127" cy="51435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1857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58056" y="2175153"/>
            <a:ext cx="8633531" cy="369332"/>
          </a:xfrm>
          <a:prstGeom prst="rect">
            <a:avLst/>
          </a:prstGeom>
        </p:spPr>
        <p:txBody>
          <a:bodyPr lIns="0" tIns="0" rIns="0" bIns="0" anchor="ctr" anchorCtr="0">
            <a:noAutofit/>
          </a:bodyPr>
          <a:lstStyle>
            <a:lvl1pPr algn="l">
              <a:defRPr sz="24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258056" y="2634497"/>
            <a:ext cx="8633531" cy="215444"/>
          </a:xfrm>
          <a:prstGeom prst="rect">
            <a:avLst/>
          </a:prstGeom>
        </p:spPr>
        <p:txBody>
          <a:bodyPr lIns="0" tIns="0" rIns="0" bIns="0" anchor="ctr" anchorCtr="0">
            <a:noAutofit/>
          </a:bodyPr>
          <a:lstStyle>
            <a:lvl1pPr marL="0" indent="0">
              <a:buNone/>
              <a:defRPr sz="1400"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5483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Tree>
    <p:extLst>
      <p:ext uri="{BB962C8B-B14F-4D97-AF65-F5344CB8AC3E}">
        <p14:creationId xmlns:p14="http://schemas.microsoft.com/office/powerpoint/2010/main" val="25216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theme" Target="../theme/theme4.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ECDA941A-F083-43DB-A94D-3AE0E94A801C}"/>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154865921"/>
      </p:ext>
    </p:extLst>
  </p:cSld>
  <p:clrMap bg1="lt1" tx1="dk1" bg2="lt2" tx2="dk2" accent1="accent1" accent2="accent2" accent3="accent3" accent4="accent4" accent5="accent5" accent6="accent6" hlink="hlink" folHlink="folHlink"/>
  <p:sldLayoutIdLst>
    <p:sldLayoutId id="2147483667" r:id="rId1"/>
    <p:sldLayoutId id="2147483714" r:id="rId2"/>
    <p:sldLayoutId id="2147483715" r:id="rId3"/>
    <p:sldLayoutId id="2147483716" r:id="rId4"/>
    <p:sldLayoutId id="2147483717" r:id="rId5"/>
    <p:sldLayoutId id="214748372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dt="0"/>
  <p:txStyles>
    <p:titleStyle>
      <a:lvl1pPr algn="ctr" defTabSz="457184" rtl="0" eaLnBrk="1" latinLnBrk="0" hangingPunct="1">
        <a:spcBef>
          <a:spcPct val="0"/>
        </a:spcBef>
        <a:buNone/>
        <a:defRPr sz="4400" kern="1200">
          <a:solidFill>
            <a:schemeClr val="tx1"/>
          </a:solidFill>
          <a:latin typeface="+mj-lt"/>
          <a:ea typeface="+mj-ea"/>
          <a:cs typeface="+mj-cs"/>
        </a:defRPr>
      </a:lvl1pPr>
    </p:titleStyle>
    <p:bodyStyle>
      <a:lvl1pPr marL="342888" indent="-342888" algn="l" defTabSz="457184" rtl="0" eaLnBrk="1" latinLnBrk="0" hangingPunct="1">
        <a:spcBef>
          <a:spcPct val="20000"/>
        </a:spcBef>
        <a:buFont typeface="Arial"/>
        <a:buChar char="•"/>
        <a:defRPr sz="3200" kern="1200">
          <a:solidFill>
            <a:schemeClr val="tx1"/>
          </a:solidFill>
          <a:latin typeface="+mn-lt"/>
          <a:ea typeface="+mn-ea"/>
          <a:cs typeface="+mn-cs"/>
        </a:defRPr>
      </a:lvl1pPr>
      <a:lvl2pPr marL="742924" indent="-285740" algn="l" defTabSz="457184" rtl="0" eaLnBrk="1" latinLnBrk="0" hangingPunct="1">
        <a:spcBef>
          <a:spcPct val="20000"/>
        </a:spcBef>
        <a:buFont typeface="Arial"/>
        <a:buChar char="–"/>
        <a:defRPr sz="2800" kern="1200">
          <a:solidFill>
            <a:schemeClr val="tx1"/>
          </a:solidFill>
          <a:latin typeface="+mn-lt"/>
          <a:ea typeface="+mn-ea"/>
          <a:cs typeface="+mn-cs"/>
        </a:defRPr>
      </a:lvl2pPr>
      <a:lvl3pPr marL="1142960" indent="-228592" algn="l" defTabSz="457184" rtl="0" eaLnBrk="1" latinLnBrk="0" hangingPunct="1">
        <a:spcBef>
          <a:spcPct val="20000"/>
        </a:spcBef>
        <a:buFont typeface="Arial"/>
        <a:buChar char="•"/>
        <a:defRPr sz="2400" kern="1200">
          <a:solidFill>
            <a:schemeClr val="tx1"/>
          </a:solidFill>
          <a:latin typeface="+mn-lt"/>
          <a:ea typeface="+mn-ea"/>
          <a:cs typeface="+mn-cs"/>
        </a:defRPr>
      </a:lvl3pPr>
      <a:lvl4pPr marL="1600144" indent="-228592" algn="l" defTabSz="457184" rtl="0" eaLnBrk="1" latinLnBrk="0" hangingPunct="1">
        <a:spcBef>
          <a:spcPct val="20000"/>
        </a:spcBef>
        <a:buFont typeface="Arial"/>
        <a:buChar char="–"/>
        <a:defRPr sz="2000" kern="1200">
          <a:solidFill>
            <a:schemeClr val="tx1"/>
          </a:solidFill>
          <a:latin typeface="+mn-lt"/>
          <a:ea typeface="+mn-ea"/>
          <a:cs typeface="+mn-cs"/>
        </a:defRPr>
      </a:lvl4pPr>
      <a:lvl5pPr marL="2057328" indent="-228592" algn="l" defTabSz="457184" rtl="0" eaLnBrk="1" latinLnBrk="0" hangingPunct="1">
        <a:spcBef>
          <a:spcPct val="20000"/>
        </a:spcBef>
        <a:buFont typeface="Arial"/>
        <a:buChar char="»"/>
        <a:defRPr sz="2000" kern="1200">
          <a:solidFill>
            <a:schemeClr val="tx1"/>
          </a:solidFill>
          <a:latin typeface="+mn-lt"/>
          <a:ea typeface="+mn-ea"/>
          <a:cs typeface="+mn-cs"/>
        </a:defRPr>
      </a:lvl5pPr>
      <a:lvl6pPr marL="2514511" indent="-228592" algn="l" defTabSz="457184" rtl="0" eaLnBrk="1" latinLnBrk="0" hangingPunct="1">
        <a:spcBef>
          <a:spcPct val="20000"/>
        </a:spcBef>
        <a:buFont typeface="Arial"/>
        <a:buChar char="•"/>
        <a:defRPr sz="2000" kern="1200">
          <a:solidFill>
            <a:schemeClr val="tx1"/>
          </a:solidFill>
          <a:latin typeface="+mn-lt"/>
          <a:ea typeface="+mn-ea"/>
          <a:cs typeface="+mn-cs"/>
        </a:defRPr>
      </a:lvl6pPr>
      <a:lvl7pPr marL="2971695" indent="-228592" algn="l" defTabSz="457184" rtl="0" eaLnBrk="1" latinLnBrk="0" hangingPunct="1">
        <a:spcBef>
          <a:spcPct val="20000"/>
        </a:spcBef>
        <a:buFont typeface="Arial"/>
        <a:buChar char="•"/>
        <a:defRPr sz="2000" kern="1200">
          <a:solidFill>
            <a:schemeClr val="tx1"/>
          </a:solidFill>
          <a:latin typeface="+mn-lt"/>
          <a:ea typeface="+mn-ea"/>
          <a:cs typeface="+mn-cs"/>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7"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4"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5" cstate="print"/>
          <a:stretch>
            <a:fillRect/>
          </a:stretch>
        </p:blipFill>
        <p:spPr>
          <a:xfrm>
            <a:off x="7067034" y="4494997"/>
            <a:ext cx="2041798" cy="562953"/>
          </a:xfrm>
          <a:prstGeom prst="rect">
            <a:avLst/>
          </a:prstGeom>
        </p:spPr>
      </p:pic>
      <p:sp>
        <p:nvSpPr>
          <p:cNvPr id="3"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1D453535-21CD-4EFF-B308-84C8F56EF81C}"/>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699579025"/>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1" r:id="rId3"/>
    <p:sldLayoutId id="2147483676" r:id="rId4"/>
    <p:sldLayoutId id="2147483653" r:id="rId5"/>
    <p:sldLayoutId id="2147483661" r:id="rId6"/>
    <p:sldLayoutId id="2147483677" r:id="rId7"/>
    <p:sldLayoutId id="2147483660" r:id="rId8"/>
    <p:sldLayoutId id="2147483713" r:id="rId9"/>
    <p:sldLayoutId id="2147483678" r:id="rId10"/>
    <p:sldLayoutId id="2147483709" r:id="rId11"/>
    <p:sldLayoutId id="2147483710" r:id="rId12"/>
    <p:sldLayoutId id="2147483730" r:id="rId13"/>
  </p:sldLayoutIdLst>
  <p:hf hdr="0" dt="0"/>
  <p:txStyles>
    <p:titleStyle>
      <a:lvl1pPr algn="l" defTabSz="457184" rtl="0" eaLnBrk="1" latinLnBrk="0" hangingPunct="1">
        <a:spcBef>
          <a:spcPct val="0"/>
        </a:spcBef>
        <a:buNone/>
        <a:defRPr sz="2400" kern="1200">
          <a:solidFill>
            <a:srgbClr val="36C746"/>
          </a:solidFill>
          <a:latin typeface="Arial"/>
          <a:ea typeface="+mj-ea"/>
          <a:cs typeface="Arial"/>
        </a:defRPr>
      </a:lvl1pPr>
    </p:titleStyle>
    <p:body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8"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5"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pPr defTabSz="457172"/>
            <a:r>
              <a:rPr lang="en-US">
                <a:solidFill>
                  <a:srgbClr val="3DCD58"/>
                </a:solidFill>
              </a:rPr>
              <a:t>Page </a:t>
            </a:r>
            <a:fld id="{5A9C12DC-491F-9444-86A2-13AC5C62A2FC}" type="slidenum">
              <a:rPr lang="en-US" smtClean="0">
                <a:solidFill>
                  <a:srgbClr val="3DCD58"/>
                </a:solidFill>
              </a:rPr>
              <a:pPr defTabSz="457172"/>
              <a:t>‹#›</a:t>
            </a:fld>
            <a:endParaRPr lang="en-US" dirty="0">
              <a:solidFill>
                <a:srgbClr val="3DCD58"/>
              </a:solidFill>
            </a:endParaRPr>
          </a:p>
        </p:txBody>
      </p:sp>
      <p:sp>
        <p:nvSpPr>
          <p:cNvPr id="13" name="Footer Placeholder 4"/>
          <p:cNvSpPr>
            <a:spLocks noGrp="1"/>
          </p:cNvSpPr>
          <p:nvPr>
            <p:ph type="ftr" sz="quarter" idx="3"/>
          </p:nvPr>
        </p:nvSpPr>
        <p:spPr>
          <a:xfrm>
            <a:off x="252414" y="4857156"/>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pPr defTabSz="457172"/>
            <a:r>
              <a:rPr lang="en-US">
                <a:solidFill>
                  <a:srgbClr val="626469"/>
                </a:solidFill>
              </a:rPr>
              <a:t>Confidential Property of Schneider Electric |</a:t>
            </a:r>
            <a:endParaRPr lang="en-US" dirty="0">
              <a:solidFill>
                <a:srgbClr val="626469"/>
              </a:solidFill>
            </a:endParaRPr>
          </a:p>
        </p:txBody>
      </p:sp>
      <p:pic>
        <p:nvPicPr>
          <p:cNvPr id="7" name="Picture 6" descr="schneider_LIO_Life-Green_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67034" y="4494998"/>
            <a:ext cx="2041798" cy="562953"/>
          </a:xfrm>
          <a:prstGeom prst="rect">
            <a:avLst/>
          </a:prstGeom>
        </p:spPr>
      </p:pic>
      <p:sp>
        <p:nvSpPr>
          <p:cNvPr id="3"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8570DFFE-EC62-4DD6-8E68-8760B315B0D9}"/>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1019524371"/>
      </p:ext>
    </p:extLst>
  </p:cSld>
  <p:clrMap bg1="lt1" tx1="dk1" bg2="lt2" tx2="dk2" accent1="accent1" accent2="accent2" accent3="accent3" accent4="accent4" accent5="accent5" accent6="accent6" hlink="hlink" folHlink="folHlink"/>
  <p:sldLayoutIdLst>
    <p:sldLayoutId id="2147483729" r:id="rId1"/>
  </p:sldLayoutIdLst>
  <p:hf hdr="0" dt="0"/>
  <p:txStyles>
    <p:titleStyle>
      <a:lvl1pPr algn="l" defTabSz="457172" rtl="0" eaLnBrk="1" latinLnBrk="0" hangingPunct="1">
        <a:spcBef>
          <a:spcPct val="0"/>
        </a:spcBef>
        <a:buNone/>
        <a:defRPr sz="2400" kern="1200">
          <a:solidFill>
            <a:srgbClr val="36C746"/>
          </a:solidFill>
          <a:latin typeface="Arial"/>
          <a:ea typeface="+mj-ea"/>
          <a:cs typeface="Arial"/>
        </a:defRPr>
      </a:lvl1pPr>
    </p:titleStyle>
    <p:bodyStyle>
      <a:lvl1pPr marL="173028" indent="-157154" algn="l" defTabSz="457172"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29" indent="-182552" algn="l" defTabSz="447648"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30" indent="-179378" algn="l" defTabSz="457172"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095" indent="-179378" algn="l" defTabSz="457172"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884" indent="-185726" algn="l" defTabSz="457172"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57" indent="-182870" algn="l" defTabSz="457172"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57" indent="-182870" algn="l" defTabSz="457172"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793" indent="-228587" algn="l" defTabSz="457172" rtl="0" eaLnBrk="1" latinLnBrk="0" hangingPunct="1">
        <a:spcBef>
          <a:spcPct val="20000"/>
        </a:spcBef>
        <a:buFont typeface="Arial"/>
        <a:buChar char="•"/>
        <a:defRPr sz="2000" kern="1200">
          <a:solidFill>
            <a:schemeClr val="tx1"/>
          </a:solidFill>
          <a:latin typeface="+mn-lt"/>
          <a:ea typeface="+mn-ea"/>
          <a:cs typeface="+mn-cs"/>
        </a:defRPr>
      </a:lvl8pPr>
      <a:lvl9pPr marL="3885966" indent="-228587" algn="l" defTabSz="45717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2" rtl="0" eaLnBrk="1" latinLnBrk="0" hangingPunct="1">
        <a:defRPr sz="1800" kern="1200">
          <a:solidFill>
            <a:schemeClr val="tx1"/>
          </a:solidFill>
          <a:latin typeface="+mn-lt"/>
          <a:ea typeface="+mn-ea"/>
          <a:cs typeface="+mn-cs"/>
        </a:defRPr>
      </a:lvl1pPr>
      <a:lvl2pPr marL="457172" algn="l" defTabSz="457172" rtl="0" eaLnBrk="1" latinLnBrk="0" hangingPunct="1">
        <a:defRPr sz="1800" kern="1200">
          <a:solidFill>
            <a:schemeClr val="tx1"/>
          </a:solidFill>
          <a:latin typeface="+mn-lt"/>
          <a:ea typeface="+mn-ea"/>
          <a:cs typeface="+mn-cs"/>
        </a:defRPr>
      </a:lvl2pPr>
      <a:lvl3pPr marL="914345" algn="l" defTabSz="457172" rtl="0" eaLnBrk="1" latinLnBrk="0" hangingPunct="1">
        <a:defRPr sz="1800" kern="1200">
          <a:solidFill>
            <a:schemeClr val="tx1"/>
          </a:solidFill>
          <a:latin typeface="+mn-lt"/>
          <a:ea typeface="+mn-ea"/>
          <a:cs typeface="+mn-cs"/>
        </a:defRPr>
      </a:lvl3pPr>
      <a:lvl4pPr marL="1371518" algn="l" defTabSz="457172" rtl="0" eaLnBrk="1" latinLnBrk="0" hangingPunct="1">
        <a:defRPr sz="1800" kern="1200">
          <a:solidFill>
            <a:schemeClr val="tx1"/>
          </a:solidFill>
          <a:latin typeface="+mn-lt"/>
          <a:ea typeface="+mn-ea"/>
          <a:cs typeface="+mn-cs"/>
        </a:defRPr>
      </a:lvl4pPr>
      <a:lvl5pPr marL="1828691" algn="l" defTabSz="457172" rtl="0" eaLnBrk="1" latinLnBrk="0" hangingPunct="1">
        <a:defRPr sz="1800" kern="1200">
          <a:solidFill>
            <a:schemeClr val="tx1"/>
          </a:solidFill>
          <a:latin typeface="+mn-lt"/>
          <a:ea typeface="+mn-ea"/>
          <a:cs typeface="+mn-cs"/>
        </a:defRPr>
      </a:lvl5pPr>
      <a:lvl6pPr marL="2285862" algn="l" defTabSz="457172" rtl="0" eaLnBrk="1" latinLnBrk="0" hangingPunct="1">
        <a:defRPr sz="1800" kern="1200">
          <a:solidFill>
            <a:schemeClr val="tx1"/>
          </a:solidFill>
          <a:latin typeface="+mn-lt"/>
          <a:ea typeface="+mn-ea"/>
          <a:cs typeface="+mn-cs"/>
        </a:defRPr>
      </a:lvl6pPr>
      <a:lvl7pPr marL="2743034" algn="l" defTabSz="457172" rtl="0" eaLnBrk="1" latinLnBrk="0" hangingPunct="1">
        <a:defRPr sz="1800" kern="1200">
          <a:solidFill>
            <a:schemeClr val="tx1"/>
          </a:solidFill>
          <a:latin typeface="+mn-lt"/>
          <a:ea typeface="+mn-ea"/>
          <a:cs typeface="+mn-cs"/>
        </a:defRPr>
      </a:lvl7pPr>
      <a:lvl8pPr marL="3200207" algn="l" defTabSz="457172" rtl="0" eaLnBrk="1" latinLnBrk="0" hangingPunct="1">
        <a:defRPr sz="1800" kern="1200">
          <a:solidFill>
            <a:schemeClr val="tx1"/>
          </a:solidFill>
          <a:latin typeface="+mn-lt"/>
          <a:ea typeface="+mn-ea"/>
          <a:cs typeface="+mn-cs"/>
        </a:defRPr>
      </a:lvl8pPr>
      <a:lvl9pPr marL="3657380" algn="l" defTabSz="45717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63217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3" r:id="rId21"/>
    <p:sldLayoutId id="2147483754" r:id="rId22"/>
  </p:sldLayoutIdLst>
  <p:hf hdr="0" dt="0"/>
  <p:txStyles>
    <p:titleStyle>
      <a:lvl1pPr algn="ctr" defTabSz="456991" rtl="0" eaLnBrk="0" fontAlgn="base" hangingPunct="0">
        <a:spcBef>
          <a:spcPct val="0"/>
        </a:spcBef>
        <a:spcAft>
          <a:spcPct val="0"/>
        </a:spcAft>
        <a:defRPr sz="4400" kern="1200">
          <a:solidFill>
            <a:schemeClr val="tx1"/>
          </a:solidFill>
          <a:latin typeface="+mj-lt"/>
          <a:ea typeface="+mj-ea"/>
          <a:cs typeface="+mj-cs"/>
        </a:defRPr>
      </a:lvl1pPr>
      <a:lvl2pPr algn="ctr" defTabSz="456991" rtl="0" eaLnBrk="0" fontAlgn="base" hangingPunct="0">
        <a:spcBef>
          <a:spcPct val="0"/>
        </a:spcBef>
        <a:spcAft>
          <a:spcPct val="0"/>
        </a:spcAft>
        <a:defRPr sz="4400">
          <a:solidFill>
            <a:schemeClr val="tx1"/>
          </a:solidFill>
          <a:latin typeface="Arial" charset="0"/>
        </a:defRPr>
      </a:lvl2pPr>
      <a:lvl3pPr algn="ctr" defTabSz="456991" rtl="0" eaLnBrk="0" fontAlgn="base" hangingPunct="0">
        <a:spcBef>
          <a:spcPct val="0"/>
        </a:spcBef>
        <a:spcAft>
          <a:spcPct val="0"/>
        </a:spcAft>
        <a:defRPr sz="4400">
          <a:solidFill>
            <a:schemeClr val="tx1"/>
          </a:solidFill>
          <a:latin typeface="Arial" charset="0"/>
        </a:defRPr>
      </a:lvl3pPr>
      <a:lvl4pPr algn="ctr" defTabSz="456991" rtl="0" eaLnBrk="0" fontAlgn="base" hangingPunct="0">
        <a:spcBef>
          <a:spcPct val="0"/>
        </a:spcBef>
        <a:spcAft>
          <a:spcPct val="0"/>
        </a:spcAft>
        <a:defRPr sz="4400">
          <a:solidFill>
            <a:schemeClr val="tx1"/>
          </a:solidFill>
          <a:latin typeface="Arial" charset="0"/>
        </a:defRPr>
      </a:lvl4pPr>
      <a:lvl5pPr algn="ctr" defTabSz="456991" rtl="0" eaLnBrk="0" fontAlgn="base" hangingPunct="0">
        <a:spcBef>
          <a:spcPct val="0"/>
        </a:spcBef>
        <a:spcAft>
          <a:spcPct val="0"/>
        </a:spcAft>
        <a:defRPr sz="4400">
          <a:solidFill>
            <a:schemeClr val="tx1"/>
          </a:solidFill>
          <a:latin typeface="Arial" charset="0"/>
        </a:defRPr>
      </a:lvl5pPr>
      <a:lvl6pPr marL="456991" algn="ctr" defTabSz="456991" rtl="0" fontAlgn="base">
        <a:spcBef>
          <a:spcPct val="0"/>
        </a:spcBef>
        <a:spcAft>
          <a:spcPct val="0"/>
        </a:spcAft>
        <a:defRPr sz="4400">
          <a:solidFill>
            <a:schemeClr val="tx1"/>
          </a:solidFill>
          <a:latin typeface="Arial" charset="0"/>
        </a:defRPr>
      </a:lvl6pPr>
      <a:lvl7pPr marL="913982" algn="ctr" defTabSz="456991" rtl="0" fontAlgn="base">
        <a:spcBef>
          <a:spcPct val="0"/>
        </a:spcBef>
        <a:spcAft>
          <a:spcPct val="0"/>
        </a:spcAft>
        <a:defRPr sz="4400">
          <a:solidFill>
            <a:schemeClr val="tx1"/>
          </a:solidFill>
          <a:latin typeface="Arial" charset="0"/>
        </a:defRPr>
      </a:lvl7pPr>
      <a:lvl8pPr marL="1370973" algn="ctr" defTabSz="456991" rtl="0" fontAlgn="base">
        <a:spcBef>
          <a:spcPct val="0"/>
        </a:spcBef>
        <a:spcAft>
          <a:spcPct val="0"/>
        </a:spcAft>
        <a:defRPr sz="4400">
          <a:solidFill>
            <a:schemeClr val="tx1"/>
          </a:solidFill>
          <a:latin typeface="Arial" charset="0"/>
        </a:defRPr>
      </a:lvl8pPr>
      <a:lvl9pPr marL="1827961" algn="ctr" defTabSz="456991" rtl="0" fontAlgn="base">
        <a:spcBef>
          <a:spcPct val="0"/>
        </a:spcBef>
        <a:spcAft>
          <a:spcPct val="0"/>
        </a:spcAft>
        <a:defRPr sz="4400">
          <a:solidFill>
            <a:schemeClr val="tx1"/>
          </a:solidFill>
          <a:latin typeface="Arial" charset="0"/>
        </a:defRPr>
      </a:lvl9pPr>
    </p:titleStyle>
    <p:bodyStyle>
      <a:lvl1pPr marL="342736" indent="-342736" algn="l" defTabSz="456991"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609" indent="-285618" algn="l" defTabSz="456991"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472" indent="-228501" algn="l" defTabSz="456991"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472" indent="-228501" algn="l" defTabSz="4569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6454" indent="-228501" algn="l" defTabSz="456991"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3446" indent="-228501" algn="l" defTabSz="456991" rtl="0" eaLnBrk="1" latinLnBrk="0" hangingPunct="1">
        <a:spcBef>
          <a:spcPct val="20000"/>
        </a:spcBef>
        <a:buFont typeface="Arial"/>
        <a:buChar char="•"/>
        <a:defRPr sz="2000" kern="1200">
          <a:solidFill>
            <a:schemeClr val="tx1"/>
          </a:solidFill>
          <a:latin typeface="+mn-lt"/>
          <a:ea typeface="+mn-ea"/>
          <a:cs typeface="+mn-cs"/>
        </a:defRPr>
      </a:lvl6pPr>
      <a:lvl7pPr marL="2970437" indent="-228501" algn="l" defTabSz="456991" rtl="0" eaLnBrk="1" latinLnBrk="0" hangingPunct="1">
        <a:spcBef>
          <a:spcPct val="20000"/>
        </a:spcBef>
        <a:buFont typeface="Arial"/>
        <a:buChar char="•"/>
        <a:defRPr sz="2000" kern="1200">
          <a:solidFill>
            <a:schemeClr val="tx1"/>
          </a:solidFill>
          <a:latin typeface="+mn-lt"/>
          <a:ea typeface="+mn-ea"/>
          <a:cs typeface="+mn-cs"/>
        </a:defRPr>
      </a:lvl7pPr>
      <a:lvl8pPr marL="3427427" indent="-228501" algn="l" defTabSz="456991" rtl="0" eaLnBrk="1" latinLnBrk="0" hangingPunct="1">
        <a:spcBef>
          <a:spcPct val="20000"/>
        </a:spcBef>
        <a:buFont typeface="Arial"/>
        <a:buChar char="•"/>
        <a:defRPr sz="2000" kern="1200">
          <a:solidFill>
            <a:schemeClr val="tx1"/>
          </a:solidFill>
          <a:latin typeface="+mn-lt"/>
          <a:ea typeface="+mn-ea"/>
          <a:cs typeface="+mn-cs"/>
        </a:defRPr>
      </a:lvl8pPr>
      <a:lvl9pPr marL="3884418" indent="-228501" algn="l" defTabSz="456991"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991" rtl="0" eaLnBrk="1" latinLnBrk="0" hangingPunct="1">
        <a:defRPr sz="1800" kern="1200">
          <a:solidFill>
            <a:schemeClr val="tx1"/>
          </a:solidFill>
          <a:latin typeface="+mn-lt"/>
          <a:ea typeface="+mn-ea"/>
          <a:cs typeface="+mn-cs"/>
        </a:defRPr>
      </a:lvl1pPr>
      <a:lvl2pPr marL="456991" algn="l" defTabSz="456991" rtl="0" eaLnBrk="1" latinLnBrk="0" hangingPunct="1">
        <a:defRPr sz="1800" kern="1200">
          <a:solidFill>
            <a:schemeClr val="tx1"/>
          </a:solidFill>
          <a:latin typeface="+mn-lt"/>
          <a:ea typeface="+mn-ea"/>
          <a:cs typeface="+mn-cs"/>
        </a:defRPr>
      </a:lvl2pPr>
      <a:lvl3pPr marL="913982" algn="l" defTabSz="456991" rtl="0" eaLnBrk="1" latinLnBrk="0" hangingPunct="1">
        <a:defRPr sz="1800" kern="1200">
          <a:solidFill>
            <a:schemeClr val="tx1"/>
          </a:solidFill>
          <a:latin typeface="+mn-lt"/>
          <a:ea typeface="+mn-ea"/>
          <a:cs typeface="+mn-cs"/>
        </a:defRPr>
      </a:lvl3pPr>
      <a:lvl4pPr marL="1370973" algn="l" defTabSz="456991" rtl="0" eaLnBrk="1" latinLnBrk="0" hangingPunct="1">
        <a:defRPr sz="1800" kern="1200">
          <a:solidFill>
            <a:schemeClr val="tx1"/>
          </a:solidFill>
          <a:latin typeface="+mn-lt"/>
          <a:ea typeface="+mn-ea"/>
          <a:cs typeface="+mn-cs"/>
        </a:defRPr>
      </a:lvl4pPr>
      <a:lvl5pPr marL="1827961" algn="l" defTabSz="456991" rtl="0" eaLnBrk="1" latinLnBrk="0" hangingPunct="1">
        <a:defRPr sz="1800" kern="1200">
          <a:solidFill>
            <a:schemeClr val="tx1"/>
          </a:solidFill>
          <a:latin typeface="+mn-lt"/>
          <a:ea typeface="+mn-ea"/>
          <a:cs typeface="+mn-cs"/>
        </a:defRPr>
      </a:lvl5pPr>
      <a:lvl6pPr marL="2284946" algn="l" defTabSz="456991" rtl="0" eaLnBrk="1" latinLnBrk="0" hangingPunct="1">
        <a:defRPr sz="1800" kern="1200">
          <a:solidFill>
            <a:schemeClr val="tx1"/>
          </a:solidFill>
          <a:latin typeface="+mn-lt"/>
          <a:ea typeface="+mn-ea"/>
          <a:cs typeface="+mn-cs"/>
        </a:defRPr>
      </a:lvl6pPr>
      <a:lvl7pPr marL="2741946" algn="l" defTabSz="456991" rtl="0" eaLnBrk="1" latinLnBrk="0" hangingPunct="1">
        <a:defRPr sz="1800" kern="1200">
          <a:solidFill>
            <a:schemeClr val="tx1"/>
          </a:solidFill>
          <a:latin typeface="+mn-lt"/>
          <a:ea typeface="+mn-ea"/>
          <a:cs typeface="+mn-cs"/>
        </a:defRPr>
      </a:lvl7pPr>
      <a:lvl8pPr marL="3198932" algn="l" defTabSz="456991" rtl="0" eaLnBrk="1" latinLnBrk="0" hangingPunct="1">
        <a:defRPr sz="1800" kern="1200">
          <a:solidFill>
            <a:schemeClr val="tx1"/>
          </a:solidFill>
          <a:latin typeface="+mn-lt"/>
          <a:ea typeface="+mn-ea"/>
          <a:cs typeface="+mn-cs"/>
        </a:defRPr>
      </a:lvl8pPr>
      <a:lvl9pPr marL="3655921" algn="l" defTabSz="4569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hyperlink" Target="https://ecobuilding.schneider-electric.com/search#documentUUID/acdea2cb-d587-4436-aed9-e01fd456cd97/EcoStruxure%20Power%20Advisor%20Cybersecurity%20Sales%20Resources%20Overview" TargetMode="External"/><Relationship Id="rId12" Type="http://schemas.openxmlformats.org/officeDocument/2006/relationships/image" Target="../media/image22.sv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7.svg"/><Relationship Id="rId11" Type="http://schemas.openxmlformats.org/officeDocument/2006/relationships/image" Target="../media/image21.png"/><Relationship Id="rId5" Type="http://schemas.openxmlformats.org/officeDocument/2006/relationships/image" Target="../media/image16.png"/><Relationship Id="rId10" Type="http://schemas.openxmlformats.org/officeDocument/2006/relationships/image" Target="../media/image20.svg"/><Relationship Id="rId4" Type="http://schemas.openxmlformats.org/officeDocument/2006/relationships/image" Target="../media/image15.svg"/><Relationship Id="rId9" Type="http://schemas.openxmlformats.org/officeDocument/2006/relationships/image" Target="../media/image19.png"/><Relationship Id="rId14" Type="http://schemas.openxmlformats.org/officeDocument/2006/relationships/image" Target="../media/image24.svg"/></Relationships>
</file>

<file path=ppt/slides/_rels/slide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6.xml"/><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hyperlink" Target="mailto:serviceplan.administrator@schneider-electric.com" TargetMode="Externa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7D3DB16-6B82-4922-B806-AA425F574BBD}"/>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p:blipFill>
        <p:spPr>
          <a:xfrm>
            <a:off x="0" y="0"/>
            <a:ext cx="9144000" cy="4330794"/>
          </a:xfrm>
        </p:spPr>
      </p:pic>
      <p:sp>
        <p:nvSpPr>
          <p:cNvPr id="9" name="Rectangle 8">
            <a:extLst>
              <a:ext uri="{FF2B5EF4-FFF2-40B4-BE49-F238E27FC236}">
                <a16:creationId xmlns:a16="http://schemas.microsoft.com/office/drawing/2014/main" id="{6EA2CE54-1448-4AA1-8818-AA656CCA3F64}"/>
              </a:ext>
            </a:extLst>
          </p:cNvPr>
          <p:cNvSpPr/>
          <p:nvPr/>
        </p:nvSpPr>
        <p:spPr>
          <a:xfrm>
            <a:off x="0" y="1402339"/>
            <a:ext cx="9161351" cy="2171290"/>
          </a:xfrm>
          <a:prstGeom prst="rect">
            <a:avLst/>
          </a:prstGeom>
          <a:gradFill>
            <a:gsLst>
              <a:gs pos="18000">
                <a:schemeClr val="tx1">
                  <a:alpha val="74000"/>
                </a:schemeClr>
              </a:gs>
              <a:gs pos="77000">
                <a:schemeClr val="accent1">
                  <a:tint val="50000"/>
                  <a:shade val="100000"/>
                  <a:satMod val="350000"/>
                  <a:alpha val="0"/>
                </a:schemeClr>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Title 11"/>
          <p:cNvSpPr>
            <a:spLocks noGrp="1"/>
          </p:cNvSpPr>
          <p:nvPr>
            <p:ph type="ctrTitle"/>
          </p:nvPr>
        </p:nvSpPr>
        <p:spPr/>
        <p:txBody>
          <a:bodyPr/>
          <a:lstStyle/>
          <a:p>
            <a:r>
              <a:rPr lang="en-US" sz="2800" dirty="0"/>
              <a:t>Connecting Power Advisor Customer Sites</a:t>
            </a:r>
          </a:p>
        </p:txBody>
      </p:sp>
      <p:sp>
        <p:nvSpPr>
          <p:cNvPr id="13" name="Subtitle 12"/>
          <p:cNvSpPr>
            <a:spLocks noGrp="1"/>
          </p:cNvSpPr>
          <p:nvPr>
            <p:ph type="subTitle" idx="1"/>
          </p:nvPr>
        </p:nvSpPr>
        <p:spPr/>
        <p:txBody>
          <a:bodyPr/>
          <a:lstStyle/>
          <a:p>
            <a:r>
              <a:rPr lang="en-US" sz="1000" dirty="0"/>
              <a:t>Automate connecting customer sites to Schneider Electric EcoStruxure™ Technology Platform to save time, drive efficiency and deliver more value</a:t>
            </a:r>
          </a:p>
        </p:txBody>
      </p:sp>
      <p:sp>
        <p:nvSpPr>
          <p:cNvPr id="5" name="Footer Placeholder 4"/>
          <p:cNvSpPr>
            <a:spLocks noGrp="1"/>
          </p:cNvSpPr>
          <p:nvPr>
            <p:ph type="ftr" sz="quarter" idx="3"/>
          </p:nvPr>
        </p:nvSpPr>
        <p:spPr/>
        <p:txBody>
          <a:bodyPr/>
          <a:lstStyle/>
          <a:p>
            <a:r>
              <a:rPr lang="en-US"/>
              <a:t>Confidential Property of Schneider Electric  </a:t>
            </a:r>
            <a:endParaRPr lang="en-US" dirty="0"/>
          </a:p>
        </p:txBody>
      </p:sp>
      <p:sp>
        <p:nvSpPr>
          <p:cNvPr id="15" name="Text Placeholder 14"/>
          <p:cNvSpPr>
            <a:spLocks noGrp="1"/>
          </p:cNvSpPr>
          <p:nvPr>
            <p:ph type="body" sz="quarter" idx="15"/>
          </p:nvPr>
        </p:nvSpPr>
        <p:spPr/>
        <p:txBody>
          <a:bodyPr/>
          <a:lstStyle/>
          <a:p>
            <a:endParaRPr lang="en-US" dirty="0"/>
          </a:p>
          <a:p>
            <a:r>
              <a:rPr lang="en-US" dirty="0"/>
              <a:t>Technical Release </a:t>
            </a:r>
            <a:r>
              <a:rPr lang="en-US"/>
              <a:t>| April 2024</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37">
            <a:extLst>
              <a:ext uri="{FF2B5EF4-FFF2-40B4-BE49-F238E27FC236}">
                <a16:creationId xmlns:a16="http://schemas.microsoft.com/office/drawing/2014/main" id="{9D6CBFA2-DB22-47EC-B1BD-9BB4A7DFBC6B}"/>
              </a:ext>
            </a:extLst>
          </p:cNvPr>
          <p:cNvSpPr txBox="1">
            <a:spLocks/>
          </p:cNvSpPr>
          <p:nvPr/>
        </p:nvSpPr>
        <p:spPr>
          <a:xfrm>
            <a:off x="252413" y="186644"/>
            <a:ext cx="8647112" cy="369332"/>
          </a:xfrm>
          <a:prstGeom prst="rect">
            <a:avLst/>
          </a:prstGeom>
        </p:spPr>
        <p:txBody>
          <a:bodyPr vert="horz" lIns="0" tIns="0" rIns="0" bIns="0" rtlCol="0">
            <a:noAutofit/>
          </a:bodyPr>
          <a:lstStyle>
            <a:defPPr>
              <a:defRPr lang="en-US"/>
            </a:defPPr>
            <a:lvl1pPr marL="173032" indent="-157158">
              <a:spcBef>
                <a:spcPts val="500"/>
              </a:spcBef>
              <a:spcAft>
                <a:spcPts val="500"/>
              </a:spcAft>
              <a:buClr>
                <a:schemeClr val="bg2"/>
              </a:buClr>
              <a:buFontTx/>
              <a:buNone/>
              <a:defRPr sz="2000" b="1">
                <a:solidFill>
                  <a:schemeClr val="bg2"/>
                </a:solidFill>
                <a:latin typeface="Arial"/>
                <a:cs typeface="Arial"/>
              </a:defRPr>
            </a:lvl1pPr>
            <a:lvl2pPr marL="361938" indent="-182557" defTabSz="447659">
              <a:spcBef>
                <a:spcPts val="500"/>
              </a:spcBef>
              <a:spcAft>
                <a:spcPts val="500"/>
              </a:spcAft>
              <a:buClr>
                <a:srgbClr val="36C746"/>
              </a:buClr>
              <a:buFontTx/>
              <a:buNone/>
              <a:defRPr sz="1400">
                <a:solidFill>
                  <a:schemeClr val="accent1"/>
                </a:solidFill>
                <a:latin typeface="Arial"/>
                <a:cs typeface="Arial"/>
              </a:defRPr>
            </a:lvl2pPr>
            <a:lvl3pPr marL="538144" indent="-179382">
              <a:spcBef>
                <a:spcPts val="500"/>
              </a:spcBef>
              <a:spcAft>
                <a:spcPts val="500"/>
              </a:spcAft>
              <a:buClr>
                <a:srgbClr val="36C746"/>
              </a:buClr>
              <a:buFontTx/>
              <a:buNone/>
              <a:defRPr sz="1300">
                <a:solidFill>
                  <a:schemeClr val="accent1"/>
                </a:solidFill>
                <a:latin typeface="Arial"/>
                <a:cs typeface="Arial"/>
              </a:defRPr>
            </a:lvl3pPr>
            <a:lvl4pPr marL="719113" indent="-179382">
              <a:spcBef>
                <a:spcPts val="500"/>
              </a:spcBef>
              <a:spcAft>
                <a:spcPts val="500"/>
              </a:spcAft>
              <a:buClr>
                <a:srgbClr val="36C746"/>
              </a:buClr>
              <a:buFontTx/>
              <a:buNone/>
              <a:defRPr sz="1200">
                <a:solidFill>
                  <a:schemeClr val="accent1"/>
                </a:solidFill>
                <a:latin typeface="Arial"/>
                <a:cs typeface="Arial"/>
              </a:defRPr>
            </a:lvl4pPr>
            <a:lvl5pPr marL="896906" indent="-185731">
              <a:spcBef>
                <a:spcPts val="500"/>
              </a:spcBef>
              <a:spcAft>
                <a:spcPts val="500"/>
              </a:spcAft>
              <a:buClr>
                <a:srgbClr val="36C746"/>
              </a:buClr>
              <a:buFontTx/>
              <a:buNone/>
              <a:defRPr sz="1000">
                <a:solidFill>
                  <a:schemeClr val="accent1"/>
                </a:solidFill>
                <a:latin typeface="Arial"/>
                <a:cs typeface="Arial"/>
              </a:defRPr>
            </a:lvl5pPr>
            <a:lvl6pPr marL="896080" indent="-182874">
              <a:spcBef>
                <a:spcPts val="500"/>
              </a:spcBef>
              <a:spcAft>
                <a:spcPts val="500"/>
              </a:spcAft>
              <a:buClr>
                <a:schemeClr val="bg2"/>
              </a:buClr>
              <a:buFont typeface="Arial" panose="020B0604020202020204" pitchFamily="34" charset="0"/>
              <a:buChar char="–"/>
              <a:defRPr sz="1000" baseline="0">
                <a:solidFill>
                  <a:schemeClr val="accent1"/>
                </a:solidFill>
                <a:latin typeface="Arial" panose="020B0604020202020204" pitchFamily="34" charset="0"/>
                <a:cs typeface="Arial" panose="020B0604020202020204" pitchFamily="34" charset="0"/>
              </a:defRPr>
            </a:lvl6pPr>
            <a:lvl7pPr marL="896080" indent="-182874">
              <a:spcBef>
                <a:spcPts val="500"/>
              </a:spcBef>
              <a:spcAft>
                <a:spcPts val="500"/>
              </a:spcAft>
              <a:buClr>
                <a:schemeClr val="bg2"/>
              </a:buClr>
              <a:buFont typeface="Arial" panose="020B0604020202020204" pitchFamily="34" charset="0"/>
              <a:buChar char="–"/>
              <a:defRPr sz="900">
                <a:solidFill>
                  <a:schemeClr val="accent1"/>
                </a:solidFill>
                <a:latin typeface="Arial" panose="020B0604020202020204" pitchFamily="34" charset="0"/>
                <a:cs typeface="Arial" panose="020B0604020202020204" pitchFamily="34" charset="0"/>
              </a:defRPr>
            </a:lvl7pPr>
            <a:lvl8pPr marL="3428879" indent="-228592">
              <a:spcBef>
                <a:spcPct val="20000"/>
              </a:spcBef>
              <a:buFont typeface="Arial"/>
              <a:buChar char="•"/>
              <a:defRPr sz="2000"/>
            </a:lvl8pPr>
            <a:lvl9pPr marL="3886063" indent="-228592">
              <a:spcBef>
                <a:spcPct val="20000"/>
              </a:spcBef>
              <a:buFont typeface="Arial"/>
              <a:buChar char="•"/>
              <a:defRPr sz="2000"/>
            </a:lvl9pPr>
          </a:lstStyle>
          <a:p>
            <a:r>
              <a:rPr lang="en-US" dirty="0"/>
              <a:t>Why Use Cloud Connectivity?</a:t>
            </a:r>
          </a:p>
        </p:txBody>
      </p:sp>
      <p:sp>
        <p:nvSpPr>
          <p:cNvPr id="109" name="Rectangle: Rounded Corners 108">
            <a:extLst>
              <a:ext uri="{FF2B5EF4-FFF2-40B4-BE49-F238E27FC236}">
                <a16:creationId xmlns:a16="http://schemas.microsoft.com/office/drawing/2014/main" id="{7D48C07D-73A0-4AC6-BA60-40D7B739B0EE}"/>
              </a:ext>
            </a:extLst>
          </p:cNvPr>
          <p:cNvSpPr/>
          <p:nvPr/>
        </p:nvSpPr>
        <p:spPr>
          <a:xfrm>
            <a:off x="220843" y="619054"/>
            <a:ext cx="8678682" cy="301308"/>
          </a:xfrm>
          <a:prstGeom prst="roundRect">
            <a:avLst>
              <a:gd name="adj" fmla="val 6058"/>
            </a:avLst>
          </a:prstGeom>
          <a:solidFill>
            <a:schemeClr val="accent6">
              <a:alpha val="5000"/>
            </a:schemeClr>
          </a:solidFill>
          <a:ln>
            <a:no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r>
              <a:rPr lang="en-US" sz="1000" b="1">
                <a:solidFill>
                  <a:schemeClr val="accent6"/>
                </a:solidFill>
                <a:sym typeface="Wingdings" panose="05000000000000000000" pitchFamily="2" charset="2"/>
              </a:rPr>
              <a:t>ESP for Power Management </a:t>
            </a:r>
            <a:r>
              <a:rPr lang="en-US" sz="1000">
                <a:solidFill>
                  <a:schemeClr val="accent1"/>
                </a:solidFill>
                <a:sym typeface="Wingdings" panose="05000000000000000000" pitchFamily="2" charset="2"/>
              </a:rPr>
              <a:t>leverages </a:t>
            </a:r>
            <a:r>
              <a:rPr lang="en-US" sz="1000" b="1">
                <a:solidFill>
                  <a:schemeClr val="accent6"/>
                </a:solidFill>
                <a:sym typeface="Wingdings" panose="05000000000000000000" pitchFamily="2" charset="2"/>
              </a:rPr>
              <a:t>Power Advisor </a:t>
            </a:r>
            <a:r>
              <a:rPr lang="en-US" sz="1000">
                <a:solidFill>
                  <a:schemeClr val="accent1"/>
                </a:solidFill>
                <a:sym typeface="Wingdings" panose="05000000000000000000" pitchFamily="2" charset="2"/>
              </a:rPr>
              <a:t>to delivers expert </a:t>
            </a:r>
            <a:r>
              <a:rPr lang="en-US" sz="1000" b="1">
                <a:solidFill>
                  <a:schemeClr val="accent6"/>
                </a:solidFill>
                <a:sym typeface="Wingdings" panose="05000000000000000000" pitchFamily="2" charset="2"/>
              </a:rPr>
              <a:t>recommendations</a:t>
            </a:r>
            <a:r>
              <a:rPr lang="en-US" sz="1000">
                <a:solidFill>
                  <a:schemeClr val="accent1"/>
                </a:solidFill>
                <a:sym typeface="Wingdings" panose="05000000000000000000" pitchFamily="2" charset="2"/>
              </a:rPr>
              <a:t> to the customer, thanks to the analysis of </a:t>
            </a:r>
            <a:r>
              <a:rPr lang="en-US" sz="1000" b="1">
                <a:solidFill>
                  <a:schemeClr val="accent6"/>
                </a:solidFill>
                <a:sym typeface="Wingdings" panose="05000000000000000000" pitchFamily="2" charset="2"/>
              </a:rPr>
              <a:t>PME Data</a:t>
            </a:r>
            <a:r>
              <a:rPr lang="en-US" sz="1000">
                <a:solidFill>
                  <a:schemeClr val="accent1"/>
                </a:solidFill>
                <a:sym typeface="Wingdings" panose="05000000000000000000" pitchFamily="2" charset="2"/>
              </a:rPr>
              <a:t>.</a:t>
            </a:r>
          </a:p>
        </p:txBody>
      </p:sp>
      <p:grpSp>
        <p:nvGrpSpPr>
          <p:cNvPr id="5" name="Group 4">
            <a:extLst>
              <a:ext uri="{FF2B5EF4-FFF2-40B4-BE49-F238E27FC236}">
                <a16:creationId xmlns:a16="http://schemas.microsoft.com/office/drawing/2014/main" id="{700F287B-9FFD-42D2-BE5F-D32929CED97A}"/>
              </a:ext>
            </a:extLst>
          </p:cNvPr>
          <p:cNvGrpSpPr/>
          <p:nvPr/>
        </p:nvGrpSpPr>
        <p:grpSpPr>
          <a:xfrm>
            <a:off x="207089" y="3329352"/>
            <a:ext cx="4418225" cy="1097860"/>
            <a:chOff x="190363" y="3768024"/>
            <a:chExt cx="4418225" cy="1097860"/>
          </a:xfrm>
        </p:grpSpPr>
        <p:sp>
          <p:nvSpPr>
            <p:cNvPr id="137" name="Rectangle: Rounded Corners 136">
              <a:extLst>
                <a:ext uri="{FF2B5EF4-FFF2-40B4-BE49-F238E27FC236}">
                  <a16:creationId xmlns:a16="http://schemas.microsoft.com/office/drawing/2014/main" id="{E787857B-439B-466A-9BFA-7B44D444361D}"/>
                </a:ext>
              </a:extLst>
            </p:cNvPr>
            <p:cNvSpPr/>
            <p:nvPr/>
          </p:nvSpPr>
          <p:spPr>
            <a:xfrm>
              <a:off x="190363" y="4134364"/>
              <a:ext cx="3954917" cy="731520"/>
            </a:xfrm>
            <a:prstGeom prst="roundRect">
              <a:avLst>
                <a:gd name="adj" fmla="val 6058"/>
              </a:avLst>
            </a:prstGeom>
            <a:solidFill>
              <a:schemeClr val="accent4">
                <a:alpha val="5000"/>
              </a:schemeClr>
            </a:solidFill>
            <a:ln>
              <a:no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Tx/>
                <a:buChar char="-"/>
              </a:pPr>
              <a:r>
                <a:rPr lang="en-US" sz="800" b="1">
                  <a:solidFill>
                    <a:schemeClr val="accent4"/>
                  </a:solidFill>
                </a:rPr>
                <a:t>Time-consuming</a:t>
              </a:r>
              <a:r>
                <a:rPr lang="en-US" sz="800">
                  <a:solidFill>
                    <a:schemeClr val="accent4"/>
                  </a:solidFill>
                </a:rPr>
                <a:t> / requires to </a:t>
              </a:r>
              <a:r>
                <a:rPr lang="en-US" sz="800" b="1">
                  <a:solidFill>
                    <a:schemeClr val="accent4"/>
                  </a:solidFill>
                </a:rPr>
                <a:t>synchronize with the PME end-user</a:t>
              </a:r>
            </a:p>
            <a:p>
              <a:pPr marL="171450" indent="-171450">
                <a:buFontTx/>
                <a:buChar char="-"/>
              </a:pPr>
              <a:r>
                <a:rPr lang="en-US" sz="800" b="1">
                  <a:solidFill>
                    <a:schemeClr val="accent4"/>
                  </a:solidFill>
                </a:rPr>
                <a:t>Tight coordination </a:t>
              </a:r>
              <a:r>
                <a:rPr lang="en-US" sz="800">
                  <a:solidFill>
                    <a:schemeClr val="accent4"/>
                  </a:solidFill>
                </a:rPr>
                <a:t>between different </a:t>
              </a:r>
              <a:r>
                <a:rPr lang="en-US" sz="800" b="1">
                  <a:solidFill>
                    <a:schemeClr val="accent4"/>
                  </a:solidFill>
                </a:rPr>
                <a:t>SE stakeholders</a:t>
              </a:r>
              <a:r>
                <a:rPr lang="en-US" sz="800">
                  <a:solidFill>
                    <a:schemeClr val="accent4"/>
                  </a:solidFill>
                </a:rPr>
                <a:t> to create the reports</a:t>
              </a:r>
              <a:endParaRPr lang="en-US" sz="800" b="1">
                <a:solidFill>
                  <a:schemeClr val="accent4"/>
                </a:solidFill>
              </a:endParaRPr>
            </a:p>
            <a:p>
              <a:pPr marL="171450" indent="-171450">
                <a:buFontTx/>
                <a:buChar char="-"/>
              </a:pPr>
              <a:r>
                <a:rPr lang="en-US" sz="800" b="1">
                  <a:solidFill>
                    <a:schemeClr val="accent4"/>
                  </a:solidFill>
                </a:rPr>
                <a:t>Last version </a:t>
              </a:r>
              <a:r>
                <a:rPr lang="en-US" sz="800">
                  <a:solidFill>
                    <a:schemeClr val="accent4"/>
                  </a:solidFill>
                </a:rPr>
                <a:t>of PME data extractor required</a:t>
              </a:r>
            </a:p>
            <a:p>
              <a:pPr marL="171450" indent="-171450">
                <a:buFontTx/>
                <a:buChar char="-"/>
              </a:pPr>
              <a:r>
                <a:rPr lang="en-US" sz="800">
                  <a:solidFill>
                    <a:schemeClr val="accent4"/>
                  </a:solidFill>
                </a:rPr>
                <a:t>Generates big ZIP files and is usually </a:t>
              </a:r>
              <a:r>
                <a:rPr lang="en-US" sz="800" b="1">
                  <a:solidFill>
                    <a:schemeClr val="accent4"/>
                  </a:solidFill>
                </a:rPr>
                <a:t>limited to 30 or 60 days</a:t>
              </a:r>
              <a:r>
                <a:rPr lang="en-US" sz="800">
                  <a:solidFill>
                    <a:schemeClr val="accent4"/>
                  </a:solidFill>
                </a:rPr>
                <a:t> of data history</a:t>
              </a:r>
            </a:p>
          </p:txBody>
        </p:sp>
        <p:pic>
          <p:nvPicPr>
            <p:cNvPr id="130" name="Graphic 129" descr="Warning with solid fill">
              <a:extLst>
                <a:ext uri="{FF2B5EF4-FFF2-40B4-BE49-F238E27FC236}">
                  <a16:creationId xmlns:a16="http://schemas.microsoft.com/office/drawing/2014/main" id="{C3393B19-02D2-4774-84EA-DE0A5ACA40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5351" y="3825692"/>
              <a:ext cx="196967" cy="196967"/>
            </a:xfrm>
            <a:prstGeom prst="rect">
              <a:avLst/>
            </a:prstGeom>
          </p:spPr>
        </p:pic>
        <p:sp>
          <p:nvSpPr>
            <p:cNvPr id="24" name="TextBox 23">
              <a:extLst>
                <a:ext uri="{FF2B5EF4-FFF2-40B4-BE49-F238E27FC236}">
                  <a16:creationId xmlns:a16="http://schemas.microsoft.com/office/drawing/2014/main" id="{6AA79F46-E167-4458-BB99-32929806D20C}"/>
                </a:ext>
              </a:extLst>
            </p:cNvPr>
            <p:cNvSpPr txBox="1"/>
            <p:nvPr/>
          </p:nvSpPr>
          <p:spPr>
            <a:xfrm>
              <a:off x="404055" y="3768024"/>
              <a:ext cx="4204533" cy="400110"/>
            </a:xfrm>
            <a:prstGeom prst="rect">
              <a:avLst/>
            </a:prstGeom>
            <a:noFill/>
          </p:spPr>
          <p:txBody>
            <a:bodyPr wrap="square">
              <a:spAutoFit/>
            </a:bodyPr>
            <a:lstStyle/>
            <a:p>
              <a:r>
                <a:rPr lang="en-US" sz="1200" b="1" dirty="0">
                  <a:solidFill>
                    <a:schemeClr val="accent4"/>
                  </a:solidFill>
                </a:rPr>
                <a:t>Challenges </a:t>
              </a:r>
              <a:r>
                <a:rPr lang="en-US" sz="1200" dirty="0">
                  <a:solidFill>
                    <a:schemeClr val="accent1"/>
                  </a:solidFill>
                </a:rPr>
                <a:t>with </a:t>
              </a:r>
              <a:r>
                <a:rPr lang="en-US" sz="1200" b="1" dirty="0">
                  <a:solidFill>
                    <a:schemeClr val="accent4"/>
                  </a:solidFill>
                </a:rPr>
                <a:t>manual data extraction </a:t>
              </a:r>
            </a:p>
            <a:p>
              <a:r>
                <a:rPr lang="en-US" sz="800" dirty="0">
                  <a:solidFill>
                    <a:schemeClr val="accent1"/>
                  </a:solidFill>
                </a:rPr>
                <a:t>(performed on-site or remotely):</a:t>
              </a:r>
              <a:endParaRPr lang="en-US" sz="1000" dirty="0">
                <a:solidFill>
                  <a:schemeClr val="accent1"/>
                </a:solidFill>
              </a:endParaRPr>
            </a:p>
          </p:txBody>
        </p:sp>
      </p:grpSp>
      <p:grpSp>
        <p:nvGrpSpPr>
          <p:cNvPr id="2" name="Group 1">
            <a:extLst>
              <a:ext uri="{FF2B5EF4-FFF2-40B4-BE49-F238E27FC236}">
                <a16:creationId xmlns:a16="http://schemas.microsoft.com/office/drawing/2014/main" id="{980DFA2E-1B00-4171-A587-6C8C6922ECC8}"/>
              </a:ext>
            </a:extLst>
          </p:cNvPr>
          <p:cNvGrpSpPr/>
          <p:nvPr/>
        </p:nvGrpSpPr>
        <p:grpSpPr>
          <a:xfrm>
            <a:off x="4625314" y="3336459"/>
            <a:ext cx="4274211" cy="1090753"/>
            <a:chOff x="4371558" y="3775131"/>
            <a:chExt cx="4274211" cy="1090753"/>
          </a:xfrm>
        </p:grpSpPr>
        <p:sp>
          <p:nvSpPr>
            <p:cNvPr id="25" name="Rectangle: Rounded Corners 24">
              <a:extLst>
                <a:ext uri="{FF2B5EF4-FFF2-40B4-BE49-F238E27FC236}">
                  <a16:creationId xmlns:a16="http://schemas.microsoft.com/office/drawing/2014/main" id="{51A8BBBD-E9CA-4EA4-A965-1CD6382DBBCD}"/>
                </a:ext>
              </a:extLst>
            </p:cNvPr>
            <p:cNvSpPr/>
            <p:nvPr/>
          </p:nvSpPr>
          <p:spPr>
            <a:xfrm>
              <a:off x="4371558" y="4134364"/>
              <a:ext cx="4274211" cy="731520"/>
            </a:xfrm>
            <a:prstGeom prst="roundRect">
              <a:avLst>
                <a:gd name="adj" fmla="val 6058"/>
              </a:avLst>
            </a:prstGeom>
            <a:solidFill>
              <a:schemeClr val="tx2">
                <a:alpha val="5000"/>
              </a:schemeClr>
            </a:solidFill>
            <a:ln>
              <a:no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marL="171450" indent="-171450">
                <a:buFontTx/>
                <a:buChar char="-"/>
              </a:pPr>
              <a:r>
                <a:rPr lang="en-US" sz="800" dirty="0">
                  <a:solidFill>
                    <a:schemeClr val="accent1"/>
                  </a:solidFill>
                  <a:sym typeface="Wingdings" panose="05000000000000000000" pitchFamily="2" charset="2"/>
                </a:rPr>
                <a:t>Extraction is </a:t>
              </a:r>
              <a:r>
                <a:rPr lang="en-US" sz="800" b="1" dirty="0">
                  <a:solidFill>
                    <a:schemeClr val="tx2"/>
                  </a:solidFill>
                  <a:sym typeface="Wingdings" panose="05000000000000000000" pitchFamily="2" charset="2"/>
                </a:rPr>
                <a:t>automated</a:t>
              </a:r>
              <a:r>
                <a:rPr lang="en-US" sz="800" dirty="0">
                  <a:solidFill>
                    <a:schemeClr val="accent1"/>
                  </a:solidFill>
                  <a:sym typeface="Wingdings" panose="05000000000000000000" pitchFamily="2" charset="2"/>
                </a:rPr>
                <a:t> </a:t>
              </a:r>
            </a:p>
            <a:p>
              <a:pPr marL="171450" indent="-171450">
                <a:buFontTx/>
                <a:buChar char="-"/>
              </a:pPr>
              <a:r>
                <a:rPr lang="en-US" sz="800" dirty="0">
                  <a:solidFill>
                    <a:schemeClr val="accent1"/>
                  </a:solidFill>
                  <a:sym typeface="Wingdings" panose="05000000000000000000" pitchFamily="2" charset="2"/>
                </a:rPr>
                <a:t>PME data</a:t>
              </a:r>
              <a:r>
                <a:rPr lang="en-US" sz="800" b="1" dirty="0">
                  <a:solidFill>
                    <a:schemeClr val="accent1"/>
                  </a:solidFill>
                  <a:sym typeface="Wingdings" panose="05000000000000000000" pitchFamily="2" charset="2"/>
                </a:rPr>
                <a:t> </a:t>
              </a:r>
              <a:r>
                <a:rPr lang="en-US" sz="800" dirty="0">
                  <a:solidFill>
                    <a:schemeClr val="accent1"/>
                  </a:solidFill>
                  <a:sym typeface="Wingdings" panose="05000000000000000000" pitchFamily="2" charset="2"/>
                </a:rPr>
                <a:t>is </a:t>
              </a:r>
              <a:r>
                <a:rPr lang="en-US" sz="800" b="1" dirty="0">
                  <a:solidFill>
                    <a:schemeClr val="tx2"/>
                  </a:solidFill>
                  <a:sym typeface="Wingdings" panose="05000000000000000000" pitchFamily="2" charset="2"/>
                </a:rPr>
                <a:t>continuously sent to the Power Advisor platform</a:t>
              </a:r>
              <a:endParaRPr lang="en-US" sz="800" dirty="0">
                <a:solidFill>
                  <a:schemeClr val="accent2"/>
                </a:solidFill>
                <a:sym typeface="Wingdings" panose="05000000000000000000" pitchFamily="2" charset="2"/>
              </a:endParaRPr>
            </a:p>
            <a:p>
              <a:pPr marL="171450" indent="-171450">
                <a:buFontTx/>
                <a:buChar char="-"/>
              </a:pPr>
              <a:r>
                <a:rPr lang="en-US" sz="800" dirty="0">
                  <a:solidFill>
                    <a:schemeClr val="accent1"/>
                  </a:solidFill>
                  <a:sym typeface="Wingdings" panose="05000000000000000000" pitchFamily="2" charset="2"/>
                </a:rPr>
                <a:t>Analysis can be run </a:t>
              </a:r>
              <a:r>
                <a:rPr lang="en-US" sz="800" b="1" dirty="0">
                  <a:solidFill>
                    <a:schemeClr val="tx2"/>
                  </a:solidFill>
                  <a:sym typeface="Wingdings" panose="05000000000000000000" pitchFamily="2" charset="2"/>
                </a:rPr>
                <a:t>at any time </a:t>
              </a:r>
              <a:r>
                <a:rPr lang="en-US" sz="800" dirty="0">
                  <a:solidFill>
                    <a:schemeClr val="accent1"/>
                  </a:solidFill>
                  <a:sym typeface="Wingdings" panose="05000000000000000000" pitchFamily="2" charset="2"/>
                </a:rPr>
                <a:t>and on </a:t>
              </a:r>
              <a:r>
                <a:rPr lang="en-US" sz="800" b="1" dirty="0">
                  <a:solidFill>
                    <a:schemeClr val="tx2"/>
                  </a:solidFill>
                  <a:sym typeface="Wingdings" panose="05000000000000000000" pitchFamily="2" charset="2"/>
                </a:rPr>
                <a:t>any selected time ranges</a:t>
              </a:r>
            </a:p>
            <a:p>
              <a:pPr marL="171450" indent="-171450">
                <a:buFontTx/>
                <a:buChar char="-"/>
              </a:pPr>
              <a:r>
                <a:rPr lang="en-US" sz="800" dirty="0">
                  <a:solidFill>
                    <a:schemeClr val="accent1"/>
                  </a:solidFill>
                  <a:sym typeface="Wingdings" panose="05000000000000000000" pitchFamily="2" charset="2"/>
                </a:rPr>
                <a:t>Customer is </a:t>
              </a:r>
              <a:r>
                <a:rPr lang="en-US" sz="800" b="1" dirty="0">
                  <a:solidFill>
                    <a:schemeClr val="tx2"/>
                  </a:solidFill>
                  <a:sym typeface="Wingdings" panose="05000000000000000000" pitchFamily="2" charset="2"/>
                </a:rPr>
                <a:t>ready to be upgraded </a:t>
              </a:r>
              <a:r>
                <a:rPr lang="en-US" sz="800" dirty="0">
                  <a:solidFill>
                    <a:schemeClr val="accent1"/>
                  </a:solidFill>
                  <a:sym typeface="Wingdings" panose="05000000000000000000" pitchFamily="2" charset="2"/>
                </a:rPr>
                <a:t>to </a:t>
              </a:r>
              <a:r>
                <a:rPr lang="en-US" sz="800" b="1" dirty="0">
                  <a:solidFill>
                    <a:schemeClr val="tx2"/>
                  </a:solidFill>
                  <a:sym typeface="Wingdings" panose="05000000000000000000" pitchFamily="2" charset="2"/>
                </a:rPr>
                <a:t>Asset Advisor ED </a:t>
              </a:r>
              <a:r>
                <a:rPr lang="en-US" sz="800" dirty="0">
                  <a:solidFill>
                    <a:schemeClr val="accent1"/>
                  </a:solidFill>
                  <a:sym typeface="Wingdings" panose="05000000000000000000" pitchFamily="2" charset="2"/>
                </a:rPr>
                <a:t>through the PME gateway</a:t>
              </a:r>
            </a:p>
            <a:p>
              <a:pPr marL="171450" indent="-171450">
                <a:buFontTx/>
                <a:buChar char="-"/>
              </a:pPr>
              <a:r>
                <a:rPr lang="en-US" sz="800" dirty="0">
                  <a:solidFill>
                    <a:schemeClr val="accent1"/>
                  </a:solidFill>
                  <a:sym typeface="Wingdings" panose="05000000000000000000" pitchFamily="2" charset="2"/>
                </a:rPr>
                <a:t>New cloud connector is </a:t>
              </a:r>
              <a:r>
                <a:rPr lang="en-US" sz="800" b="1" dirty="0">
                  <a:solidFill>
                    <a:schemeClr val="tx2"/>
                  </a:solidFill>
                  <a:sym typeface="Wingdings" panose="05000000000000000000" pitchFamily="2" charset="2"/>
                </a:rPr>
                <a:t>4x faster </a:t>
              </a:r>
              <a:r>
                <a:rPr lang="en-US" sz="800" dirty="0">
                  <a:solidFill>
                    <a:schemeClr val="accent1"/>
                  </a:solidFill>
                  <a:sym typeface="Wingdings" panose="05000000000000000000" pitchFamily="2" charset="2"/>
                </a:rPr>
                <a:t>to commission</a:t>
              </a:r>
            </a:p>
          </p:txBody>
        </p:sp>
        <p:pic>
          <p:nvPicPr>
            <p:cNvPr id="27" name="Graphic 26" descr="Checkmark with solid fill">
              <a:extLst>
                <a:ext uri="{FF2B5EF4-FFF2-40B4-BE49-F238E27FC236}">
                  <a16:creationId xmlns:a16="http://schemas.microsoft.com/office/drawing/2014/main" id="{39B7A325-991C-45F8-8363-2FC656EAC2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71558" y="3779580"/>
              <a:ext cx="206546" cy="206546"/>
            </a:xfrm>
            <a:prstGeom prst="rect">
              <a:avLst/>
            </a:prstGeom>
          </p:spPr>
        </p:pic>
        <p:sp>
          <p:nvSpPr>
            <p:cNvPr id="28" name="TextBox 27">
              <a:extLst>
                <a:ext uri="{FF2B5EF4-FFF2-40B4-BE49-F238E27FC236}">
                  <a16:creationId xmlns:a16="http://schemas.microsoft.com/office/drawing/2014/main" id="{66E645BB-19E2-4E44-A8DE-CE9BCCE9FC92}"/>
                </a:ext>
              </a:extLst>
            </p:cNvPr>
            <p:cNvSpPr txBox="1"/>
            <p:nvPr/>
          </p:nvSpPr>
          <p:spPr>
            <a:xfrm>
              <a:off x="4572000" y="3775131"/>
              <a:ext cx="2993136" cy="276999"/>
            </a:xfrm>
            <a:prstGeom prst="rect">
              <a:avLst/>
            </a:prstGeom>
            <a:noFill/>
          </p:spPr>
          <p:txBody>
            <a:bodyPr wrap="square">
              <a:spAutoFit/>
            </a:bodyPr>
            <a:lstStyle/>
            <a:p>
              <a:r>
                <a:rPr lang="en-US" sz="1200" b="1" dirty="0">
                  <a:solidFill>
                    <a:schemeClr val="tx2"/>
                  </a:solidFill>
                  <a:sym typeface="Wingdings" panose="05000000000000000000" pitchFamily="2" charset="2"/>
                </a:rPr>
                <a:t>Advantages</a:t>
              </a:r>
              <a:r>
                <a:rPr lang="en-US" sz="1200" dirty="0">
                  <a:solidFill>
                    <a:schemeClr val="accent1"/>
                  </a:solidFill>
                  <a:sym typeface="Wingdings" panose="05000000000000000000" pitchFamily="2" charset="2"/>
                </a:rPr>
                <a:t> of </a:t>
              </a:r>
              <a:r>
                <a:rPr lang="en-US" sz="1200" b="1" dirty="0">
                  <a:solidFill>
                    <a:schemeClr val="tx2"/>
                  </a:solidFill>
                  <a:sym typeface="Wingdings" panose="05000000000000000000" pitchFamily="2" charset="2"/>
                </a:rPr>
                <a:t>Cloud Connectivity</a:t>
              </a:r>
              <a:endParaRPr lang="en-US" sz="1200" dirty="0">
                <a:solidFill>
                  <a:schemeClr val="accent1"/>
                </a:solidFill>
                <a:sym typeface="Wingdings" panose="05000000000000000000" pitchFamily="2" charset="2"/>
              </a:endParaRPr>
            </a:p>
          </p:txBody>
        </p:sp>
      </p:grpSp>
      <p:sp>
        <p:nvSpPr>
          <p:cNvPr id="31" name="Rectangle: Rounded Corners 30">
            <a:extLst>
              <a:ext uri="{FF2B5EF4-FFF2-40B4-BE49-F238E27FC236}">
                <a16:creationId xmlns:a16="http://schemas.microsoft.com/office/drawing/2014/main" id="{D6DD6423-DB2A-4F09-9DA3-C8A4CE8587DD}"/>
              </a:ext>
            </a:extLst>
          </p:cNvPr>
          <p:cNvSpPr/>
          <p:nvPr/>
        </p:nvSpPr>
        <p:spPr>
          <a:xfrm>
            <a:off x="215890" y="4557085"/>
            <a:ext cx="6256157" cy="359995"/>
          </a:xfrm>
          <a:prstGeom prst="roundRect">
            <a:avLst>
              <a:gd name="adj" fmla="val 6058"/>
            </a:avLst>
          </a:prstGeom>
          <a:solidFill>
            <a:schemeClr val="bg1">
              <a:lumMod val="95000"/>
            </a:schemeClr>
          </a:solidFill>
          <a:ln w="22225">
            <a:solidFill>
              <a:srgbClr val="00B050"/>
            </a:solidFill>
            <a:prstDash val="soli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solidFill>
                  <a:schemeClr val="accent1"/>
                </a:solidFill>
                <a:sym typeface="Wingdings" panose="05000000000000000000" pitchFamily="2" charset="2"/>
              </a:rPr>
              <a:t>CALL TO ACTION </a:t>
            </a:r>
            <a:r>
              <a:rPr lang="en-US" sz="1200" dirty="0">
                <a:solidFill>
                  <a:schemeClr val="accent1"/>
                </a:solidFill>
                <a:sym typeface="Wingdings" panose="05000000000000000000" pitchFamily="2" charset="2"/>
              </a:rPr>
              <a:t> </a:t>
            </a:r>
            <a:r>
              <a:rPr lang="en-US" sz="1200" b="1" dirty="0">
                <a:solidFill>
                  <a:schemeClr val="tx2"/>
                </a:solidFill>
                <a:sym typeface="Wingdings" panose="05000000000000000000" pitchFamily="2" charset="2"/>
              </a:rPr>
              <a:t>Cloud connectivity </a:t>
            </a:r>
            <a:r>
              <a:rPr lang="en-US" sz="1200" dirty="0">
                <a:solidFill>
                  <a:schemeClr val="accent1"/>
                </a:solidFill>
                <a:sym typeface="Wingdings" panose="05000000000000000000" pitchFamily="2" charset="2"/>
              </a:rPr>
              <a:t>shall be the </a:t>
            </a:r>
            <a:r>
              <a:rPr lang="en-US" sz="1200" b="1" dirty="0">
                <a:solidFill>
                  <a:srgbClr val="00B0F0"/>
                </a:solidFill>
                <a:sym typeface="Wingdings" panose="05000000000000000000" pitchFamily="2" charset="2"/>
              </a:rPr>
              <a:t>default</a:t>
            </a:r>
            <a:r>
              <a:rPr lang="en-US" sz="1200" dirty="0">
                <a:solidFill>
                  <a:schemeClr val="accent1"/>
                </a:solidFill>
                <a:sym typeface="Wingdings" panose="05000000000000000000" pitchFamily="2" charset="2"/>
              </a:rPr>
              <a:t> mode of data acquisition</a:t>
            </a:r>
          </a:p>
        </p:txBody>
      </p:sp>
      <p:sp>
        <p:nvSpPr>
          <p:cNvPr id="43" name="Rectangle: Rounded Corners 42">
            <a:extLst>
              <a:ext uri="{FF2B5EF4-FFF2-40B4-BE49-F238E27FC236}">
                <a16:creationId xmlns:a16="http://schemas.microsoft.com/office/drawing/2014/main" id="{CBDB960C-4C9D-444B-814F-1BC9AE2BF83C}"/>
              </a:ext>
            </a:extLst>
          </p:cNvPr>
          <p:cNvSpPr/>
          <p:nvPr/>
        </p:nvSpPr>
        <p:spPr>
          <a:xfrm>
            <a:off x="220843" y="1019158"/>
            <a:ext cx="8678682" cy="301752"/>
          </a:xfrm>
          <a:prstGeom prst="roundRect">
            <a:avLst>
              <a:gd name="adj" fmla="val 6058"/>
            </a:avLst>
          </a:prstGeom>
          <a:solidFill>
            <a:srgbClr val="F7F7F7"/>
          </a:solidFill>
          <a:ln>
            <a:no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r>
              <a:rPr lang="en-US" sz="900">
                <a:solidFill>
                  <a:schemeClr val="accent1"/>
                </a:solidFill>
                <a:sym typeface="Wingdings" panose="05000000000000000000" pitchFamily="2" charset="2"/>
              </a:rPr>
              <a:t> </a:t>
            </a:r>
            <a:r>
              <a:rPr lang="en-US" sz="900" b="1">
                <a:solidFill>
                  <a:schemeClr val="accent1"/>
                </a:solidFill>
                <a:sym typeface="Wingdings" panose="05000000000000000000" pitchFamily="2" charset="2"/>
              </a:rPr>
              <a:t>PME data</a:t>
            </a:r>
            <a:r>
              <a:rPr lang="en-US" sz="900">
                <a:solidFill>
                  <a:schemeClr val="accent1"/>
                </a:solidFill>
                <a:sym typeface="Wingdings" panose="05000000000000000000" pitchFamily="2" charset="2"/>
              </a:rPr>
              <a:t> can be extracted </a:t>
            </a:r>
            <a:r>
              <a:rPr lang="en-US" sz="900" b="1">
                <a:solidFill>
                  <a:schemeClr val="accent4"/>
                </a:solidFill>
                <a:sym typeface="Wingdings" panose="05000000000000000000" pitchFamily="2" charset="2"/>
              </a:rPr>
              <a:t>manually</a:t>
            </a:r>
            <a:r>
              <a:rPr lang="en-US" sz="900">
                <a:solidFill>
                  <a:schemeClr val="accent1"/>
                </a:solidFill>
                <a:sym typeface="Wingdings" panose="05000000000000000000" pitchFamily="2" charset="2"/>
              </a:rPr>
              <a:t> (running the PME data extractor) or </a:t>
            </a:r>
            <a:r>
              <a:rPr lang="en-US" sz="900" b="1">
                <a:solidFill>
                  <a:schemeClr val="tx2"/>
                </a:solidFill>
                <a:sym typeface="Wingdings" panose="05000000000000000000" pitchFamily="2" charset="2"/>
              </a:rPr>
              <a:t>automatically</a:t>
            </a:r>
            <a:r>
              <a:rPr lang="en-US" sz="900">
                <a:solidFill>
                  <a:schemeClr val="accent1"/>
                </a:solidFill>
                <a:sym typeface="Wingdings" panose="05000000000000000000" pitchFamily="2" charset="2"/>
              </a:rPr>
              <a:t> (enabling cloud connectivity).</a:t>
            </a:r>
          </a:p>
        </p:txBody>
      </p:sp>
      <p:sp>
        <p:nvSpPr>
          <p:cNvPr id="45" name="Rectangle 44">
            <a:hlinkClick r:id="" action="ppaction://noaction"/>
            <a:extLst>
              <a:ext uri="{FF2B5EF4-FFF2-40B4-BE49-F238E27FC236}">
                <a16:creationId xmlns:a16="http://schemas.microsoft.com/office/drawing/2014/main" id="{4D900882-3B5F-4CD2-8B5F-3BFAB61D1A5B}"/>
              </a:ext>
            </a:extLst>
          </p:cNvPr>
          <p:cNvSpPr/>
          <p:nvPr/>
        </p:nvSpPr>
        <p:spPr>
          <a:xfrm>
            <a:off x="7238010" y="1489831"/>
            <a:ext cx="1661515" cy="630942"/>
          </a:xfrm>
          <a:prstGeom prst="rect">
            <a:avLst/>
          </a:prstGeom>
          <a:solidFill>
            <a:schemeClr val="bg1">
              <a:lumMod val="95000"/>
              <a:alpha val="60000"/>
            </a:schemeClr>
          </a:solidFill>
          <a:ln w="12700">
            <a:noFill/>
            <a:prstDash val="sysDash"/>
          </a:ln>
        </p:spPr>
        <p:txBody>
          <a:bodyPr wrap="square">
            <a:spAutoFit/>
          </a:bodyPr>
          <a:lstStyle/>
          <a:p>
            <a:pPr lvl="0" defTabSz="685800">
              <a:defRPr/>
            </a:pPr>
            <a:r>
              <a:rPr lang="en-US" sz="700" b="1">
                <a:solidFill>
                  <a:schemeClr val="accent1"/>
                </a:solidFill>
                <a:cs typeface="Calibri" panose="020F0502020204030204" pitchFamily="34" charset="0"/>
              </a:rPr>
              <a:t>* Pre-requisites </a:t>
            </a:r>
            <a:r>
              <a:rPr lang="en-US" sz="700">
                <a:solidFill>
                  <a:schemeClr val="accent1"/>
                </a:solidFill>
                <a:cs typeface="Calibri" panose="020F0502020204030204" pitchFamily="34" charset="0"/>
              </a:rPr>
              <a:t>for</a:t>
            </a:r>
            <a:r>
              <a:rPr lang="en-US" sz="700" b="1">
                <a:solidFill>
                  <a:schemeClr val="accent1"/>
                </a:solidFill>
                <a:cs typeface="Calibri" panose="020F0502020204030204" pitchFamily="34" charset="0"/>
              </a:rPr>
              <a:t> ETP connector:</a:t>
            </a:r>
            <a:br>
              <a:rPr lang="en-US" sz="700" b="1">
                <a:solidFill>
                  <a:schemeClr val="accent1"/>
                </a:solidFill>
                <a:cs typeface="Calibri" panose="020F0502020204030204" pitchFamily="34" charset="0"/>
              </a:rPr>
            </a:br>
            <a:r>
              <a:rPr lang="en-US" sz="700">
                <a:solidFill>
                  <a:schemeClr val="accent1"/>
                </a:solidFill>
                <a:cs typeface="Calibri" panose="020F0502020204030204" pitchFamily="34" charset="0"/>
              </a:rPr>
              <a:t>- PME version </a:t>
            </a:r>
            <a:r>
              <a:rPr lang="en-US" sz="700" b="1">
                <a:solidFill>
                  <a:schemeClr val="accent1"/>
                </a:solidFill>
                <a:cs typeface="Calibri" panose="020F0502020204030204" pitchFamily="34" charset="0"/>
                <a:sym typeface="Symbol" panose="05050102010706020507" pitchFamily="18" charset="2"/>
              </a:rPr>
              <a:t></a:t>
            </a:r>
            <a:r>
              <a:rPr lang="en-US" sz="700" b="1">
                <a:solidFill>
                  <a:schemeClr val="accent1"/>
                </a:solidFill>
                <a:cs typeface="Calibri" panose="020F0502020204030204" pitchFamily="34" charset="0"/>
              </a:rPr>
              <a:t> 9.0</a:t>
            </a:r>
            <a:r>
              <a:rPr lang="en-US" sz="700">
                <a:solidFill>
                  <a:schemeClr val="accent1"/>
                </a:solidFill>
                <a:cs typeface="Calibri" panose="020F0502020204030204" pitchFamily="34" charset="0"/>
              </a:rPr>
              <a:t> </a:t>
            </a:r>
            <a:br>
              <a:rPr lang="en-US" sz="700">
                <a:solidFill>
                  <a:schemeClr val="accent1"/>
                </a:solidFill>
                <a:cs typeface="Calibri" panose="020F0502020204030204" pitchFamily="34" charset="0"/>
              </a:rPr>
            </a:br>
            <a:r>
              <a:rPr lang="en-US" sz="700">
                <a:solidFill>
                  <a:schemeClr val="accent1"/>
                </a:solidFill>
                <a:cs typeface="Calibri" panose="020F0502020204030204" pitchFamily="34" charset="0"/>
              </a:rPr>
              <a:t>- Cumulative Updates 2 (</a:t>
            </a:r>
            <a:r>
              <a:rPr lang="en-US" sz="700" b="1">
                <a:solidFill>
                  <a:schemeClr val="accent1"/>
                </a:solidFill>
                <a:cs typeface="Calibri" panose="020F0502020204030204" pitchFamily="34" charset="0"/>
              </a:rPr>
              <a:t>CU2</a:t>
            </a:r>
            <a:r>
              <a:rPr lang="en-US" sz="700">
                <a:solidFill>
                  <a:schemeClr val="accent1"/>
                </a:solidFill>
                <a:cs typeface="Calibri" panose="020F0502020204030204" pitchFamily="34" charset="0"/>
              </a:rPr>
              <a:t>)</a:t>
            </a:r>
            <a:br>
              <a:rPr lang="en-US" sz="700">
                <a:solidFill>
                  <a:schemeClr val="accent1"/>
                </a:solidFill>
                <a:cs typeface="Calibri" panose="020F0502020204030204" pitchFamily="34" charset="0"/>
              </a:rPr>
            </a:br>
            <a:r>
              <a:rPr lang="en-US" sz="700">
                <a:solidFill>
                  <a:schemeClr val="accent1"/>
                </a:solidFill>
                <a:cs typeface="Calibri" panose="020F0502020204030204" pitchFamily="34" charset="0"/>
              </a:rPr>
              <a:t>- Cloud connection accepted by client</a:t>
            </a:r>
            <a:br>
              <a:rPr lang="en-US" sz="700">
                <a:solidFill>
                  <a:schemeClr val="accent1"/>
                </a:solidFill>
                <a:cs typeface="Calibri" panose="020F0502020204030204" pitchFamily="34" charset="0"/>
              </a:rPr>
            </a:br>
            <a:r>
              <a:rPr lang="en-US" sz="700">
                <a:solidFill>
                  <a:schemeClr val="accent1"/>
                </a:solidFill>
                <a:cs typeface="Calibri" panose="020F0502020204030204" pitchFamily="34" charset="0"/>
              </a:rPr>
              <a:t>- Full </a:t>
            </a:r>
            <a:r>
              <a:rPr lang="en-US" sz="700" b="1">
                <a:solidFill>
                  <a:schemeClr val="accent1"/>
                </a:solidFill>
                <a:cs typeface="Calibri" panose="020F0502020204030204" pitchFamily="34" charset="0"/>
              </a:rPr>
              <a:t>commercial</a:t>
            </a:r>
            <a:r>
              <a:rPr lang="en-US" sz="700">
                <a:solidFill>
                  <a:schemeClr val="accent1"/>
                </a:solidFill>
                <a:cs typeface="Calibri" panose="020F0502020204030204" pitchFamily="34" charset="0"/>
              </a:rPr>
              <a:t> PME license</a:t>
            </a:r>
            <a:endParaRPr lang="en-US" sz="700" i="1">
              <a:solidFill>
                <a:schemeClr val="accent1"/>
              </a:solidFill>
              <a:cs typeface="Calibri" panose="020F0502020204030204" pitchFamily="34" charset="0"/>
            </a:endParaRPr>
          </a:p>
        </p:txBody>
      </p:sp>
      <p:grpSp>
        <p:nvGrpSpPr>
          <p:cNvPr id="46" name="Group 45">
            <a:extLst>
              <a:ext uri="{FF2B5EF4-FFF2-40B4-BE49-F238E27FC236}">
                <a16:creationId xmlns:a16="http://schemas.microsoft.com/office/drawing/2014/main" id="{D59AD90A-13D0-40BC-AEFD-3D9817F74F1D}"/>
              </a:ext>
            </a:extLst>
          </p:cNvPr>
          <p:cNvGrpSpPr/>
          <p:nvPr/>
        </p:nvGrpSpPr>
        <p:grpSpPr>
          <a:xfrm>
            <a:off x="7238010" y="2198286"/>
            <a:ext cx="1661515" cy="1131066"/>
            <a:chOff x="6759932" y="3482512"/>
            <a:chExt cx="1661515" cy="1131066"/>
          </a:xfrm>
          <a:effectLst/>
        </p:grpSpPr>
        <p:pic>
          <p:nvPicPr>
            <p:cNvPr id="47" name="Picture 46">
              <a:hlinkClick r:id="rId7"/>
              <a:extLst>
                <a:ext uri="{FF2B5EF4-FFF2-40B4-BE49-F238E27FC236}">
                  <a16:creationId xmlns:a16="http://schemas.microsoft.com/office/drawing/2014/main" id="{89697ACE-A91A-44BF-8957-43E7DF63BB48}"/>
                </a:ext>
              </a:extLst>
            </p:cNvPr>
            <p:cNvPicPr>
              <a:picLocks noChangeAspect="1"/>
            </p:cNvPicPr>
            <p:nvPr/>
          </p:nvPicPr>
          <p:blipFill>
            <a:blip r:embed="rId8"/>
            <a:stretch>
              <a:fillRect/>
            </a:stretch>
          </p:blipFill>
          <p:spPr>
            <a:xfrm>
              <a:off x="6759932" y="3482512"/>
              <a:ext cx="1661515" cy="931011"/>
            </a:xfrm>
            <a:prstGeom prst="rect">
              <a:avLst/>
            </a:prstGeom>
            <a:ln w="12700">
              <a:noFill/>
            </a:ln>
            <a:effectLst/>
          </p:spPr>
        </p:pic>
        <p:sp>
          <p:nvSpPr>
            <p:cNvPr id="48" name="ZoneTexte 49">
              <a:extLst>
                <a:ext uri="{FF2B5EF4-FFF2-40B4-BE49-F238E27FC236}">
                  <a16:creationId xmlns:a16="http://schemas.microsoft.com/office/drawing/2014/main" id="{E0C5911B-458E-460F-A921-1840A7FC2CC2}"/>
                </a:ext>
              </a:extLst>
            </p:cNvPr>
            <p:cNvSpPr txBox="1"/>
            <p:nvPr/>
          </p:nvSpPr>
          <p:spPr>
            <a:xfrm>
              <a:off x="6759932" y="4413523"/>
              <a:ext cx="1661515" cy="200055"/>
            </a:xfrm>
            <a:prstGeom prst="rect">
              <a:avLst/>
            </a:prstGeom>
            <a:solidFill>
              <a:schemeClr val="accent6">
                <a:alpha val="80000"/>
              </a:schemeClr>
            </a:solidFill>
          </p:spPr>
          <p:txBody>
            <a:bodyPr wrap="square" rtlCol="0">
              <a:spAutoFit/>
            </a:bodyPr>
            <a:lstStyle/>
            <a:p>
              <a:r>
                <a:rPr lang="en-GB" sz="700">
                  <a:solidFill>
                    <a:schemeClr val="bg1"/>
                  </a:solidFill>
                  <a:sym typeface="Wingdings" panose="05000000000000000000" pitchFamily="2" charset="2"/>
                </a:rPr>
                <a:t> </a:t>
              </a:r>
              <a:r>
                <a:rPr lang="en-GB" sz="700" b="1">
                  <a:solidFill>
                    <a:schemeClr val="bg1"/>
                  </a:solidFill>
                  <a:hlinkClick r:id="rId7">
                    <a:extLst>
                      <a:ext uri="{A12FA001-AC4F-418D-AE19-62706E023703}">
                        <ahyp:hlinkClr xmlns:ahyp="http://schemas.microsoft.com/office/drawing/2018/hyperlinkcolor" val="tx"/>
                      </a:ext>
                    </a:extLst>
                  </a:hlinkClick>
                </a:rPr>
                <a:t>PA Cybersecurity Overview</a:t>
              </a:r>
              <a:endParaRPr lang="en-GB" sz="700">
                <a:solidFill>
                  <a:schemeClr val="bg1"/>
                </a:solidFill>
              </a:endParaRPr>
            </a:p>
          </p:txBody>
        </p:sp>
      </p:grpSp>
      <p:grpSp>
        <p:nvGrpSpPr>
          <p:cNvPr id="13" name="Group 12">
            <a:extLst>
              <a:ext uri="{FF2B5EF4-FFF2-40B4-BE49-F238E27FC236}">
                <a16:creationId xmlns:a16="http://schemas.microsoft.com/office/drawing/2014/main" id="{7F177B5C-8E12-4AF9-A405-99FD6A6AA403}"/>
              </a:ext>
            </a:extLst>
          </p:cNvPr>
          <p:cNvGrpSpPr/>
          <p:nvPr/>
        </p:nvGrpSpPr>
        <p:grpSpPr>
          <a:xfrm>
            <a:off x="628596" y="1590522"/>
            <a:ext cx="5693728" cy="1479146"/>
            <a:chOff x="895729" y="1653013"/>
            <a:chExt cx="5693728" cy="1479146"/>
          </a:xfrm>
        </p:grpSpPr>
        <p:sp>
          <p:nvSpPr>
            <p:cNvPr id="112" name="Rectangle: Rounded Corners 111">
              <a:extLst>
                <a:ext uri="{FF2B5EF4-FFF2-40B4-BE49-F238E27FC236}">
                  <a16:creationId xmlns:a16="http://schemas.microsoft.com/office/drawing/2014/main" id="{01BB4C24-B0D8-406C-ABE9-52DAF34AE0DE}"/>
                </a:ext>
              </a:extLst>
            </p:cNvPr>
            <p:cNvSpPr/>
            <p:nvPr/>
          </p:nvSpPr>
          <p:spPr>
            <a:xfrm>
              <a:off x="3622703" y="2149270"/>
              <a:ext cx="1036389" cy="360000"/>
            </a:xfrm>
            <a:prstGeom prst="roundRect">
              <a:avLst>
                <a:gd name="adj" fmla="val 8200"/>
              </a:avLst>
            </a:prstGeom>
            <a:solidFill>
              <a:schemeClr val="tx2"/>
            </a:solidFill>
            <a:ln w="12700">
              <a:solidFill>
                <a:schemeClr val="tx2">
                  <a:alpha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a:solidFill>
                    <a:schemeClr val="bg1"/>
                  </a:solidFill>
                </a:rPr>
                <a:t>Power Advisor</a:t>
              </a:r>
            </a:p>
            <a:p>
              <a:pPr algn="ctr"/>
              <a:r>
                <a:rPr lang="en-US" sz="700">
                  <a:solidFill>
                    <a:schemeClr val="bg1"/>
                  </a:solidFill>
                </a:rPr>
                <a:t>platform</a:t>
              </a:r>
              <a:endParaRPr lang="en-US" sz="800">
                <a:solidFill>
                  <a:schemeClr val="bg1"/>
                </a:solidFill>
              </a:endParaRPr>
            </a:p>
          </p:txBody>
        </p:sp>
        <p:grpSp>
          <p:nvGrpSpPr>
            <p:cNvPr id="114" name="Group 113">
              <a:extLst>
                <a:ext uri="{FF2B5EF4-FFF2-40B4-BE49-F238E27FC236}">
                  <a16:creationId xmlns:a16="http://schemas.microsoft.com/office/drawing/2014/main" id="{772E8B86-2813-4315-88A3-E4C9EFE1A728}"/>
                </a:ext>
              </a:extLst>
            </p:cNvPr>
            <p:cNvGrpSpPr/>
            <p:nvPr/>
          </p:nvGrpSpPr>
          <p:grpSpPr>
            <a:xfrm>
              <a:off x="5285935" y="2521742"/>
              <a:ext cx="1303522" cy="610417"/>
              <a:chOff x="4053806" y="3275232"/>
              <a:chExt cx="1036389" cy="610417"/>
            </a:xfrm>
          </p:grpSpPr>
          <p:sp>
            <p:nvSpPr>
              <p:cNvPr id="116" name="Rectangle: Rounded Corners 115">
                <a:extLst>
                  <a:ext uri="{FF2B5EF4-FFF2-40B4-BE49-F238E27FC236}">
                    <a16:creationId xmlns:a16="http://schemas.microsoft.com/office/drawing/2014/main" id="{FDEDB12E-628D-4279-8C6E-22549EE664B2}"/>
                  </a:ext>
                </a:extLst>
              </p:cNvPr>
              <p:cNvSpPr/>
              <p:nvPr/>
            </p:nvSpPr>
            <p:spPr>
              <a:xfrm>
                <a:off x="4053806" y="3497885"/>
                <a:ext cx="1036389" cy="165110"/>
              </a:xfrm>
              <a:prstGeom prst="roundRect">
                <a:avLst/>
              </a:prstGeom>
              <a:solidFill>
                <a:schemeClr val="bg1"/>
              </a:solidFill>
              <a:ln w="9525">
                <a:solidFill>
                  <a:schemeClr val="accent6">
                    <a:alpha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a:solidFill>
                      <a:schemeClr val="accent6"/>
                    </a:solidFill>
                  </a:rPr>
                  <a:t>Electrical Health</a:t>
                </a:r>
              </a:p>
            </p:txBody>
          </p:sp>
          <p:sp>
            <p:nvSpPr>
              <p:cNvPr id="117" name="Rectangle: Rounded Corners 116">
                <a:extLst>
                  <a:ext uri="{FF2B5EF4-FFF2-40B4-BE49-F238E27FC236}">
                    <a16:creationId xmlns:a16="http://schemas.microsoft.com/office/drawing/2014/main" id="{35FD9A0E-4B77-4135-B889-44DC4AE45F3E}"/>
                  </a:ext>
                </a:extLst>
              </p:cNvPr>
              <p:cNvSpPr/>
              <p:nvPr/>
            </p:nvSpPr>
            <p:spPr>
              <a:xfrm>
                <a:off x="4053806" y="3275232"/>
                <a:ext cx="1036389" cy="165110"/>
              </a:xfrm>
              <a:prstGeom prst="roundRect">
                <a:avLst/>
              </a:prstGeom>
              <a:solidFill>
                <a:schemeClr val="bg1"/>
              </a:solidFill>
              <a:ln w="9525">
                <a:solidFill>
                  <a:schemeClr val="accent6">
                    <a:alpha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a:solidFill>
                      <a:schemeClr val="accent6"/>
                    </a:solidFill>
                  </a:rPr>
                  <a:t>Data Quality</a:t>
                </a:r>
              </a:p>
            </p:txBody>
          </p:sp>
          <p:sp>
            <p:nvSpPr>
              <p:cNvPr id="118" name="Rectangle: Rounded Corners 117">
                <a:extLst>
                  <a:ext uri="{FF2B5EF4-FFF2-40B4-BE49-F238E27FC236}">
                    <a16:creationId xmlns:a16="http://schemas.microsoft.com/office/drawing/2014/main" id="{7C7D2656-35EC-4411-85DC-F6B6389141BA}"/>
                  </a:ext>
                </a:extLst>
              </p:cNvPr>
              <p:cNvSpPr/>
              <p:nvPr/>
            </p:nvSpPr>
            <p:spPr>
              <a:xfrm>
                <a:off x="4053806" y="3720539"/>
                <a:ext cx="1036389" cy="165110"/>
              </a:xfrm>
              <a:prstGeom prst="roundRect">
                <a:avLst/>
              </a:prstGeom>
              <a:solidFill>
                <a:schemeClr val="bg1"/>
              </a:solidFill>
              <a:ln w="9525">
                <a:solidFill>
                  <a:schemeClr val="accent6">
                    <a:alpha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a:solidFill>
                      <a:schemeClr val="accent6"/>
                    </a:solidFill>
                  </a:rPr>
                  <a:t>Alarm Health</a:t>
                </a:r>
              </a:p>
            </p:txBody>
          </p:sp>
        </p:grpSp>
        <p:sp>
          <p:nvSpPr>
            <p:cNvPr id="122" name="Rectangle 121">
              <a:extLst>
                <a:ext uri="{FF2B5EF4-FFF2-40B4-BE49-F238E27FC236}">
                  <a16:creationId xmlns:a16="http://schemas.microsoft.com/office/drawing/2014/main" id="{E5C87525-9CD8-4582-9224-336682837D24}"/>
                </a:ext>
              </a:extLst>
            </p:cNvPr>
            <p:cNvSpPr/>
            <p:nvPr/>
          </p:nvSpPr>
          <p:spPr>
            <a:xfrm>
              <a:off x="1797631" y="1672896"/>
              <a:ext cx="1959558" cy="200055"/>
            </a:xfrm>
            <a:prstGeom prst="rect">
              <a:avLst/>
            </a:prstGeom>
          </p:spPr>
          <p:txBody>
            <a:bodyPr wrap="square">
              <a:spAutoFit/>
            </a:bodyPr>
            <a:lstStyle/>
            <a:p>
              <a:pPr algn="ctr"/>
              <a:r>
                <a:rPr lang="en-US" sz="700" b="1">
                  <a:solidFill>
                    <a:schemeClr val="accent4"/>
                  </a:solidFill>
                </a:rPr>
                <a:t>Manual extraction of PME data</a:t>
              </a:r>
            </a:p>
          </p:txBody>
        </p:sp>
        <p:cxnSp>
          <p:nvCxnSpPr>
            <p:cNvPr id="123" name="Straight Arrow Connector 122">
              <a:extLst>
                <a:ext uri="{FF2B5EF4-FFF2-40B4-BE49-F238E27FC236}">
                  <a16:creationId xmlns:a16="http://schemas.microsoft.com/office/drawing/2014/main" id="{45D3379B-FD9F-48A8-809D-0AEC0BCB838F}"/>
                </a:ext>
              </a:extLst>
            </p:cNvPr>
            <p:cNvCxnSpPr>
              <a:cxnSpLocks/>
            </p:cNvCxnSpPr>
            <p:nvPr/>
          </p:nvCxnSpPr>
          <p:spPr>
            <a:xfrm>
              <a:off x="4725837" y="2325703"/>
              <a:ext cx="467611" cy="0"/>
            </a:xfrm>
            <a:prstGeom prst="straightConnector1">
              <a:avLst/>
            </a:prstGeom>
            <a:ln w="12700" cap="rnd">
              <a:solidFill>
                <a:schemeClr val="accent2"/>
              </a:solidFill>
              <a:tailEnd type="triangle"/>
            </a:ln>
            <a:effectLst/>
          </p:spPr>
          <p:style>
            <a:lnRef idx="2">
              <a:schemeClr val="accent1"/>
            </a:lnRef>
            <a:fillRef idx="0">
              <a:schemeClr val="accent1"/>
            </a:fillRef>
            <a:effectRef idx="1">
              <a:schemeClr val="accent1"/>
            </a:effectRef>
            <a:fontRef idx="minor">
              <a:schemeClr val="tx1"/>
            </a:fontRef>
          </p:style>
        </p:cxnSp>
        <p:sp>
          <p:nvSpPr>
            <p:cNvPr id="124" name="Rectangle 123">
              <a:extLst>
                <a:ext uri="{FF2B5EF4-FFF2-40B4-BE49-F238E27FC236}">
                  <a16:creationId xmlns:a16="http://schemas.microsoft.com/office/drawing/2014/main" id="{C2D0B8E0-CFB5-44C2-BFF5-38DA5B987053}"/>
                </a:ext>
              </a:extLst>
            </p:cNvPr>
            <p:cNvSpPr/>
            <p:nvPr/>
          </p:nvSpPr>
          <p:spPr>
            <a:xfrm>
              <a:off x="4692441" y="1995381"/>
              <a:ext cx="538930" cy="307777"/>
            </a:xfrm>
            <a:prstGeom prst="rect">
              <a:avLst/>
            </a:prstGeom>
          </p:spPr>
          <p:txBody>
            <a:bodyPr wrap="none">
              <a:spAutoFit/>
            </a:bodyPr>
            <a:lstStyle/>
            <a:p>
              <a:pPr algn="ctr"/>
              <a:r>
                <a:rPr lang="en-US" sz="700" b="1">
                  <a:solidFill>
                    <a:schemeClr val="accent1"/>
                  </a:solidFill>
                </a:rPr>
                <a:t>Expert</a:t>
              </a:r>
            </a:p>
            <a:p>
              <a:pPr algn="ctr"/>
              <a:r>
                <a:rPr lang="en-US" sz="700" b="1">
                  <a:solidFill>
                    <a:schemeClr val="accent1"/>
                  </a:solidFill>
                </a:rPr>
                <a:t>analysis</a:t>
              </a:r>
            </a:p>
          </p:txBody>
        </p:sp>
        <p:pic>
          <p:nvPicPr>
            <p:cNvPr id="19" name="Graphic 18" descr="Database outline">
              <a:extLst>
                <a:ext uri="{FF2B5EF4-FFF2-40B4-BE49-F238E27FC236}">
                  <a16:creationId xmlns:a16="http://schemas.microsoft.com/office/drawing/2014/main" id="{763423D5-ED30-4D38-8F59-9C175987CD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47990" y="1669860"/>
              <a:ext cx="198154" cy="198154"/>
            </a:xfrm>
            <a:prstGeom prst="rect">
              <a:avLst/>
            </a:prstGeom>
          </p:spPr>
        </p:pic>
        <p:pic>
          <p:nvPicPr>
            <p:cNvPr id="21" name="Graphic 20" descr="User outline">
              <a:extLst>
                <a:ext uri="{FF2B5EF4-FFF2-40B4-BE49-F238E27FC236}">
                  <a16:creationId xmlns:a16="http://schemas.microsoft.com/office/drawing/2014/main" id="{6140307E-83A5-4875-A506-399230EFC34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860565" y="2384678"/>
              <a:ext cx="198154" cy="198154"/>
            </a:xfrm>
            <a:prstGeom prst="rect">
              <a:avLst/>
            </a:prstGeom>
          </p:spPr>
        </p:pic>
        <p:sp>
          <p:nvSpPr>
            <p:cNvPr id="128" name="Rectangle: Rounded Corners 127">
              <a:extLst>
                <a:ext uri="{FF2B5EF4-FFF2-40B4-BE49-F238E27FC236}">
                  <a16:creationId xmlns:a16="http://schemas.microsoft.com/office/drawing/2014/main" id="{89067636-C565-4A3B-B3FF-B506A4C2B838}"/>
                </a:ext>
              </a:extLst>
            </p:cNvPr>
            <p:cNvSpPr/>
            <p:nvPr/>
          </p:nvSpPr>
          <p:spPr>
            <a:xfrm>
              <a:off x="5282086" y="2099262"/>
              <a:ext cx="1307371" cy="359995"/>
            </a:xfrm>
            <a:prstGeom prst="roundRect">
              <a:avLst>
                <a:gd name="adj" fmla="val 6058"/>
              </a:avLst>
            </a:prstGeom>
            <a:solidFill>
              <a:srgbClr val="68C3EB">
                <a:alpha val="5000"/>
              </a:srgbClr>
            </a:solidFill>
            <a:ln>
              <a:solidFill>
                <a:schemeClr val="accent6">
                  <a:alpha val="20000"/>
                </a:schemeClr>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solidFill>
                    <a:schemeClr val="accent6"/>
                  </a:solidFill>
                  <a:sym typeface="Wingdings" panose="05000000000000000000" pitchFamily="2" charset="2"/>
                </a:rPr>
                <a:t>Top recommendations</a:t>
              </a:r>
              <a:endParaRPr lang="en-US" sz="800" dirty="0">
                <a:solidFill>
                  <a:schemeClr val="accent1"/>
                </a:solidFill>
                <a:sym typeface="Wingdings" panose="05000000000000000000" pitchFamily="2" charset="2"/>
              </a:endParaRPr>
            </a:p>
          </p:txBody>
        </p:sp>
        <p:sp>
          <p:nvSpPr>
            <p:cNvPr id="129" name="Rectangle: Rounded Corners 128">
              <a:extLst>
                <a:ext uri="{FF2B5EF4-FFF2-40B4-BE49-F238E27FC236}">
                  <a16:creationId xmlns:a16="http://schemas.microsoft.com/office/drawing/2014/main" id="{309E3A00-C10F-4CD5-AC42-FFA52EC647BB}"/>
                </a:ext>
              </a:extLst>
            </p:cNvPr>
            <p:cNvSpPr/>
            <p:nvPr/>
          </p:nvSpPr>
          <p:spPr>
            <a:xfrm>
              <a:off x="895729" y="2145703"/>
              <a:ext cx="1036389" cy="360000"/>
            </a:xfrm>
            <a:prstGeom prst="roundRect">
              <a:avLst>
                <a:gd name="adj" fmla="val 8200"/>
              </a:avLst>
            </a:prstGeom>
            <a:solidFill>
              <a:srgbClr val="F7F7F7"/>
            </a:solidFill>
            <a:ln w="12700">
              <a:solidFill>
                <a:schemeClr val="bg1">
                  <a:lumMod val="85000"/>
                  <a:alpha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a:solidFill>
                    <a:schemeClr val="accent1"/>
                  </a:solidFill>
                </a:rPr>
                <a:t>Customer PME</a:t>
              </a:r>
              <a:endParaRPr lang="en-US" sz="800">
                <a:solidFill>
                  <a:schemeClr val="accent1"/>
                </a:solidFill>
              </a:endParaRPr>
            </a:p>
          </p:txBody>
        </p:sp>
        <p:cxnSp>
          <p:nvCxnSpPr>
            <p:cNvPr id="32" name="Connector: Elbow 31">
              <a:extLst>
                <a:ext uri="{FF2B5EF4-FFF2-40B4-BE49-F238E27FC236}">
                  <a16:creationId xmlns:a16="http://schemas.microsoft.com/office/drawing/2014/main" id="{0F15CD79-0879-4A7F-90DE-AEA3241D4DB7}"/>
                </a:ext>
              </a:extLst>
            </p:cNvPr>
            <p:cNvCxnSpPr>
              <a:cxnSpLocks/>
              <a:stCxn id="129" idx="0"/>
              <a:endCxn id="112" idx="0"/>
            </p:cNvCxnSpPr>
            <p:nvPr/>
          </p:nvCxnSpPr>
          <p:spPr>
            <a:xfrm rot="16200000" flipH="1">
              <a:off x="2775627" y="783999"/>
              <a:ext cx="3567" cy="2726974"/>
            </a:xfrm>
            <a:prstGeom prst="bentConnector3">
              <a:avLst>
                <a:gd name="adj1" fmla="val -6408747"/>
              </a:avLst>
            </a:prstGeom>
            <a:ln w="12700">
              <a:solidFill>
                <a:schemeClr val="accent4"/>
              </a:solidFill>
              <a:tailEnd type="triangle"/>
            </a:ln>
            <a:effectLst/>
          </p:spPr>
          <p:style>
            <a:lnRef idx="2">
              <a:schemeClr val="accent1"/>
            </a:lnRef>
            <a:fillRef idx="0">
              <a:schemeClr val="accent1"/>
            </a:fillRef>
            <a:effectRef idx="1">
              <a:schemeClr val="accent1"/>
            </a:effectRef>
            <a:fontRef idx="minor">
              <a:schemeClr val="tx1"/>
            </a:fontRef>
          </p:style>
        </p:cxnSp>
        <p:pic>
          <p:nvPicPr>
            <p:cNvPr id="35" name="Graphic 34" descr="User outline">
              <a:extLst>
                <a:ext uri="{FF2B5EF4-FFF2-40B4-BE49-F238E27FC236}">
                  <a16:creationId xmlns:a16="http://schemas.microsoft.com/office/drawing/2014/main" id="{767A727B-1D1A-4B48-8DAE-62747EEE834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88765" y="1653013"/>
              <a:ext cx="198154" cy="198154"/>
            </a:xfrm>
            <a:prstGeom prst="rect">
              <a:avLst/>
            </a:prstGeom>
          </p:spPr>
        </p:pic>
        <p:cxnSp>
          <p:nvCxnSpPr>
            <p:cNvPr id="37" name="Connector: Elbow 36">
              <a:extLst>
                <a:ext uri="{FF2B5EF4-FFF2-40B4-BE49-F238E27FC236}">
                  <a16:creationId xmlns:a16="http://schemas.microsoft.com/office/drawing/2014/main" id="{CC6E84E9-034A-4091-8CB9-2F1792D43069}"/>
                </a:ext>
              </a:extLst>
            </p:cNvPr>
            <p:cNvCxnSpPr>
              <a:cxnSpLocks/>
              <a:stCxn id="129" idx="2"/>
              <a:endCxn id="112" idx="2"/>
            </p:cNvCxnSpPr>
            <p:nvPr/>
          </p:nvCxnSpPr>
          <p:spPr>
            <a:xfrm rot="16200000" flipH="1">
              <a:off x="2775628" y="1143999"/>
              <a:ext cx="3567" cy="2726974"/>
            </a:xfrm>
            <a:prstGeom prst="bentConnector3">
              <a:avLst>
                <a:gd name="adj1" fmla="val 6508747"/>
              </a:avLst>
            </a:prstGeom>
            <a:ln w="12700">
              <a:solidFill>
                <a:schemeClr val="tx2"/>
              </a:solidFill>
              <a:tailEnd type="triangle"/>
            </a:ln>
            <a:effectLst/>
          </p:spPr>
          <p:style>
            <a:lnRef idx="2">
              <a:schemeClr val="accent1"/>
            </a:lnRef>
            <a:fillRef idx="0">
              <a:schemeClr val="accent1"/>
            </a:fillRef>
            <a:effectRef idx="1">
              <a:schemeClr val="accent1"/>
            </a:effectRef>
            <a:fontRef idx="minor">
              <a:schemeClr val="tx1"/>
            </a:fontRef>
          </p:style>
        </p:cxnSp>
        <p:sp>
          <p:nvSpPr>
            <p:cNvPr id="36" name="Rectangle: Rounded Corners 35">
              <a:extLst>
                <a:ext uri="{FF2B5EF4-FFF2-40B4-BE49-F238E27FC236}">
                  <a16:creationId xmlns:a16="http://schemas.microsoft.com/office/drawing/2014/main" id="{EECA4529-D23D-43BC-9D3A-1EBAA5812D67}"/>
                </a:ext>
              </a:extLst>
            </p:cNvPr>
            <p:cNvSpPr/>
            <p:nvPr/>
          </p:nvSpPr>
          <p:spPr>
            <a:xfrm flipH="1">
              <a:off x="2063471" y="2635414"/>
              <a:ext cx="467702" cy="215444"/>
            </a:xfrm>
            <a:prstGeom prst="roundRect">
              <a:avLst>
                <a:gd name="adj" fmla="val 8200"/>
              </a:avLst>
            </a:prstGeom>
            <a:solidFill>
              <a:schemeClr val="tx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b="1">
                  <a:solidFill>
                    <a:schemeClr val="bg1"/>
                  </a:solidFill>
                </a:rPr>
                <a:t>ETP *</a:t>
              </a:r>
            </a:p>
          </p:txBody>
        </p:sp>
        <p:sp>
          <p:nvSpPr>
            <p:cNvPr id="41" name="Rectangle: Rounded Corners 40">
              <a:extLst>
                <a:ext uri="{FF2B5EF4-FFF2-40B4-BE49-F238E27FC236}">
                  <a16:creationId xmlns:a16="http://schemas.microsoft.com/office/drawing/2014/main" id="{4EBC1F99-A2B7-4968-A567-EC141FB904AC}"/>
                </a:ext>
              </a:extLst>
            </p:cNvPr>
            <p:cNvSpPr/>
            <p:nvPr/>
          </p:nvSpPr>
          <p:spPr>
            <a:xfrm flipH="1">
              <a:off x="2662714" y="2635414"/>
              <a:ext cx="740788" cy="215444"/>
            </a:xfrm>
            <a:prstGeom prst="roundRect">
              <a:avLst>
                <a:gd name="adj" fmla="val 8200"/>
              </a:avLst>
            </a:prstGeom>
            <a:solidFill>
              <a:schemeClr val="tx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 b="1">
                  <a:solidFill>
                    <a:schemeClr val="bg1"/>
                  </a:solidFill>
                </a:rPr>
                <a:t>DS Data Hub</a:t>
              </a:r>
            </a:p>
          </p:txBody>
        </p:sp>
        <p:pic>
          <p:nvPicPr>
            <p:cNvPr id="44" name="Graphic 43" descr="Syncing cloud">
              <a:extLst>
                <a:ext uri="{FF2B5EF4-FFF2-40B4-BE49-F238E27FC236}">
                  <a16:creationId xmlns:a16="http://schemas.microsoft.com/office/drawing/2014/main" id="{2A4DA969-E6F4-4000-AC35-D83CAF16DCC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904119" y="2354766"/>
              <a:ext cx="257978" cy="257978"/>
            </a:xfrm>
            <a:prstGeom prst="rect">
              <a:avLst/>
            </a:prstGeom>
          </p:spPr>
        </p:pic>
        <p:grpSp>
          <p:nvGrpSpPr>
            <p:cNvPr id="12" name="Group 11">
              <a:extLst>
                <a:ext uri="{FF2B5EF4-FFF2-40B4-BE49-F238E27FC236}">
                  <a16:creationId xmlns:a16="http://schemas.microsoft.com/office/drawing/2014/main" id="{654781B9-7A94-4879-B0AC-0B6401CC6A19}"/>
                </a:ext>
              </a:extLst>
            </p:cNvPr>
            <p:cNvGrpSpPr/>
            <p:nvPr/>
          </p:nvGrpSpPr>
          <p:grpSpPr>
            <a:xfrm>
              <a:off x="2043590" y="2914946"/>
              <a:ext cx="1555665" cy="200055"/>
              <a:chOff x="1932118" y="2914946"/>
              <a:chExt cx="1555665" cy="200055"/>
            </a:xfrm>
          </p:grpSpPr>
          <p:sp>
            <p:nvSpPr>
              <p:cNvPr id="42" name="ZoneTexte 24">
                <a:extLst>
                  <a:ext uri="{FF2B5EF4-FFF2-40B4-BE49-F238E27FC236}">
                    <a16:creationId xmlns:a16="http://schemas.microsoft.com/office/drawing/2014/main" id="{144889D5-1FD9-458E-AF20-46B375A4238E}"/>
                  </a:ext>
                </a:extLst>
              </p:cNvPr>
              <p:cNvSpPr txBox="1"/>
              <p:nvPr/>
            </p:nvSpPr>
            <p:spPr>
              <a:xfrm>
                <a:off x="1932118" y="2914946"/>
                <a:ext cx="1555665" cy="200055"/>
              </a:xfrm>
              <a:prstGeom prst="rect">
                <a:avLst/>
              </a:prstGeom>
              <a:noFill/>
            </p:spPr>
            <p:txBody>
              <a:bodyPr wrap="square" rtlCol="0">
                <a:spAutoFit/>
              </a:bodyPr>
              <a:lstStyle/>
              <a:p>
                <a:pPr algn="ctr"/>
                <a:r>
                  <a:rPr lang="en-US" sz="700" b="1">
                    <a:solidFill>
                      <a:schemeClr val="tx2"/>
                    </a:solidFill>
                  </a:rPr>
                  <a:t>Cloud connectivity enabled</a:t>
                </a:r>
              </a:p>
            </p:txBody>
          </p:sp>
          <p:pic>
            <p:nvPicPr>
              <p:cNvPr id="49" name="Graphic 48" descr="Checkmark with solid fill">
                <a:extLst>
                  <a:ext uri="{FF2B5EF4-FFF2-40B4-BE49-F238E27FC236}">
                    <a16:creationId xmlns:a16="http://schemas.microsoft.com/office/drawing/2014/main" id="{3BF143B9-F635-436B-BA71-5EB2152037B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70070" y="2952194"/>
                <a:ext cx="122711" cy="122711"/>
              </a:xfrm>
              <a:prstGeom prst="rect">
                <a:avLst/>
              </a:prstGeom>
            </p:spPr>
          </p:pic>
        </p:grpSp>
      </p:grpSp>
    </p:spTree>
    <p:extLst>
      <p:ext uri="{BB962C8B-B14F-4D97-AF65-F5344CB8AC3E}">
        <p14:creationId xmlns:p14="http://schemas.microsoft.com/office/powerpoint/2010/main" val="3183447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2">
            <a:extLst>
              <a:ext uri="{FF2B5EF4-FFF2-40B4-BE49-F238E27FC236}">
                <a16:creationId xmlns:a16="http://schemas.microsoft.com/office/drawing/2014/main" id="{329B44A5-A2A7-4FB4-9CF6-403398DE4738}"/>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0" y="0"/>
            <a:ext cx="9144000" cy="5143500"/>
          </a:xfrm>
          <a:noFill/>
        </p:spPr>
      </p:pic>
      <p:sp>
        <p:nvSpPr>
          <p:cNvPr id="3" name="Title 2">
            <a:extLst>
              <a:ext uri="{FF2B5EF4-FFF2-40B4-BE49-F238E27FC236}">
                <a16:creationId xmlns:a16="http://schemas.microsoft.com/office/drawing/2014/main" id="{255F93E4-3F68-4D60-B75F-3F1BFDCADEC6}"/>
              </a:ext>
            </a:extLst>
          </p:cNvPr>
          <p:cNvSpPr>
            <a:spLocks noGrp="1"/>
          </p:cNvSpPr>
          <p:nvPr>
            <p:ph type="title"/>
          </p:nvPr>
        </p:nvSpPr>
        <p:spPr>
          <a:xfrm>
            <a:off x="0" y="2041071"/>
            <a:ext cx="9144000" cy="867640"/>
          </a:xfrm>
        </p:spPr>
        <p:txBody>
          <a:bodyPr anchor="ctr">
            <a:normAutofit/>
          </a:bodyPr>
          <a:lstStyle/>
          <a:p>
            <a:r>
              <a:rPr lang="en-US" dirty="0"/>
              <a:t>How to Connect</a:t>
            </a:r>
          </a:p>
        </p:txBody>
      </p:sp>
      <p:sp>
        <p:nvSpPr>
          <p:cNvPr id="4" name="Text Placeholder 3">
            <a:extLst>
              <a:ext uri="{FF2B5EF4-FFF2-40B4-BE49-F238E27FC236}">
                <a16:creationId xmlns:a16="http://schemas.microsoft.com/office/drawing/2014/main" id="{6405F76C-7816-4783-9886-12125180E15F}"/>
              </a:ext>
            </a:extLst>
          </p:cNvPr>
          <p:cNvSpPr>
            <a:spLocks noGrp="1"/>
          </p:cNvSpPr>
          <p:nvPr>
            <p:ph type="body" sz="quarter" idx="11"/>
          </p:nvPr>
        </p:nvSpPr>
        <p:spPr>
          <a:xfrm>
            <a:off x="0" y="2900386"/>
            <a:ext cx="9144000" cy="373063"/>
          </a:xfrm>
        </p:spPr>
        <p:txBody>
          <a:bodyPr anchor="ctr">
            <a:normAutofit/>
          </a:bodyPr>
          <a:lstStyle/>
          <a:p>
            <a:r>
              <a:rPr lang="en-US" dirty="0"/>
              <a:t>How to easily connect customer sites to EcoStruxure Technology Platform to ensure data availability</a:t>
            </a:r>
          </a:p>
        </p:txBody>
      </p:sp>
      <p:sp>
        <p:nvSpPr>
          <p:cNvPr id="5" name="Slide Number Placeholder 4">
            <a:extLst>
              <a:ext uri="{FF2B5EF4-FFF2-40B4-BE49-F238E27FC236}">
                <a16:creationId xmlns:a16="http://schemas.microsoft.com/office/drawing/2014/main" id="{85D329CE-E8AD-4516-B74E-34A1BD8A83FC}"/>
              </a:ext>
            </a:extLst>
          </p:cNvPr>
          <p:cNvSpPr>
            <a:spLocks noGrp="1"/>
          </p:cNvSpPr>
          <p:nvPr>
            <p:ph type="sldNum" sz="quarter" idx="4"/>
          </p:nvPr>
        </p:nvSpPr>
        <p:spPr>
          <a:xfrm>
            <a:off x="1747891" y="4857155"/>
            <a:ext cx="525690" cy="92333"/>
          </a:xfrm>
        </p:spPr>
        <p:txBody>
          <a:bodyPr anchor="ctr">
            <a:normAutofit/>
          </a:bodyPr>
          <a:lstStyle/>
          <a:p>
            <a:pPr>
              <a:spcAft>
                <a:spcPts val="600"/>
              </a:spcAft>
            </a:pPr>
            <a:r>
              <a:rPr lang="en-US"/>
              <a:t>Page </a:t>
            </a:r>
            <a:fld id="{5A9C12DC-491F-9444-86A2-13AC5C62A2FC}" type="slidenum">
              <a:rPr lang="en-US" smtClean="0"/>
              <a:pPr>
                <a:spcAft>
                  <a:spcPts val="600"/>
                </a:spcAft>
              </a:pPr>
              <a:t>3</a:t>
            </a:fld>
            <a:endParaRPr lang="en-US"/>
          </a:p>
        </p:txBody>
      </p:sp>
      <p:sp>
        <p:nvSpPr>
          <p:cNvPr id="6" name="Footer Placeholder 5">
            <a:extLst>
              <a:ext uri="{FF2B5EF4-FFF2-40B4-BE49-F238E27FC236}">
                <a16:creationId xmlns:a16="http://schemas.microsoft.com/office/drawing/2014/main" id="{71DE65AB-76FF-404A-9256-15D04F78C17F}"/>
              </a:ext>
            </a:extLst>
          </p:cNvPr>
          <p:cNvSpPr>
            <a:spLocks noGrp="1"/>
          </p:cNvSpPr>
          <p:nvPr>
            <p:ph type="ftr" sz="quarter" idx="3"/>
          </p:nvPr>
        </p:nvSpPr>
        <p:spPr>
          <a:xfrm>
            <a:off x="252413" y="4857154"/>
            <a:ext cx="1509767" cy="92333"/>
          </a:xfrm>
        </p:spPr>
        <p:txBody>
          <a:bodyPr wrap="square" anchor="ctr">
            <a:normAutofit/>
          </a:bodyPr>
          <a:lstStyle/>
          <a:p>
            <a:pPr>
              <a:spcAft>
                <a:spcPts val="600"/>
              </a:spcAft>
            </a:pPr>
            <a:r>
              <a:rPr lang="en-US"/>
              <a:t>Confidential Property of Schneider Electric |</a:t>
            </a:r>
          </a:p>
        </p:txBody>
      </p:sp>
    </p:spTree>
    <p:extLst>
      <p:ext uri="{BB962C8B-B14F-4D97-AF65-F5344CB8AC3E}">
        <p14:creationId xmlns:p14="http://schemas.microsoft.com/office/powerpoint/2010/main" val="2429963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9A35DD7-8297-4064-93F8-C9DAFE530376}"/>
              </a:ext>
            </a:extLst>
          </p:cNvPr>
          <p:cNvSpPr>
            <a:spLocks noGrp="1"/>
          </p:cNvSpPr>
          <p:nvPr>
            <p:ph type="sldNum" sz="quarter" idx="4"/>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3DCD58"/>
                </a:solidFill>
                <a:effectLst/>
                <a:uLnTx/>
                <a:uFillTx/>
                <a:latin typeface="Arial"/>
                <a:ea typeface="+mn-ea"/>
                <a:cs typeface="Arial"/>
              </a:rPr>
              <a:t>Page </a:t>
            </a:r>
            <a:fld id="{5A9C12DC-491F-9444-86A2-13AC5C62A2FC}" type="slidenum">
              <a:rPr kumimoji="0" lang="en-US" sz="600" b="0" i="0" u="none" strike="noStrike" kern="1200" cap="none" spc="0" normalizeH="0" baseline="0" noProof="0" smtClean="0">
                <a:ln>
                  <a:noFill/>
                </a:ln>
                <a:solidFill>
                  <a:srgbClr val="3DCD58"/>
                </a:solidFill>
                <a:effectLst/>
                <a:uLnTx/>
                <a:uFillTx/>
                <a:latin typeface="Arial"/>
                <a:ea typeface="+mn-ea"/>
                <a:cs typeface="Arial"/>
              </a:rPr>
              <a:pPr marL="0" marR="0" lvl="0" indent="0" algn="l" defTabSz="457184" rtl="0" eaLnBrk="1" fontAlgn="auto" latinLnBrk="0" hangingPunct="1">
                <a:lnSpc>
                  <a:spcPct val="100000"/>
                </a:lnSpc>
                <a:spcBef>
                  <a:spcPts val="0"/>
                </a:spcBef>
                <a:spcAft>
                  <a:spcPts val="0"/>
                </a:spcAft>
                <a:buClrTx/>
                <a:buSzTx/>
                <a:buFontTx/>
                <a:buNone/>
                <a:tabLst/>
                <a:defRPr/>
              </a:pPr>
              <a:t>4</a:t>
            </a:fld>
            <a:endParaRPr kumimoji="0" lang="en-US" sz="600" b="0" i="0" u="none" strike="noStrike" kern="1200" cap="none" spc="0" normalizeH="0" baseline="0" noProof="0" dirty="0">
              <a:ln>
                <a:noFill/>
              </a:ln>
              <a:solidFill>
                <a:srgbClr val="3DCD58"/>
              </a:solidFill>
              <a:effectLst/>
              <a:uLnTx/>
              <a:uFillTx/>
              <a:latin typeface="Arial"/>
              <a:ea typeface="+mn-ea"/>
              <a:cs typeface="Arial"/>
            </a:endParaRPr>
          </a:p>
        </p:txBody>
      </p:sp>
      <p:sp>
        <p:nvSpPr>
          <p:cNvPr id="3" name="Footer Placeholder 2">
            <a:extLst>
              <a:ext uri="{FF2B5EF4-FFF2-40B4-BE49-F238E27FC236}">
                <a16:creationId xmlns:a16="http://schemas.microsoft.com/office/drawing/2014/main" id="{A948E911-92F3-4818-A8CB-BAFBB7D58FC9}"/>
              </a:ext>
            </a:extLst>
          </p:cNvPr>
          <p:cNvSpPr>
            <a:spLocks noGrp="1"/>
          </p:cNvSpPr>
          <p:nvPr>
            <p:ph type="ftr" sz="quarter" idx="3"/>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26469"/>
                </a:solidFill>
                <a:effectLst/>
                <a:uLnTx/>
                <a:uFillTx/>
                <a:latin typeface="Arial"/>
                <a:ea typeface="+mn-ea"/>
                <a:cs typeface="Arial"/>
              </a:rPr>
              <a:t>Confidential Property of Schneider Electric |</a:t>
            </a:r>
            <a:endParaRPr kumimoji="0" lang="en-US" sz="600" b="0" i="0" u="none" strike="noStrike" kern="1200" cap="none" spc="0" normalizeH="0" baseline="0" noProof="0" dirty="0">
              <a:ln>
                <a:noFill/>
              </a:ln>
              <a:solidFill>
                <a:srgbClr val="626469"/>
              </a:solidFill>
              <a:effectLst/>
              <a:uLnTx/>
              <a:uFillTx/>
              <a:latin typeface="Arial"/>
              <a:ea typeface="+mn-ea"/>
              <a:cs typeface="Arial"/>
            </a:endParaRPr>
          </a:p>
        </p:txBody>
      </p:sp>
      <p:graphicFrame>
        <p:nvGraphicFramePr>
          <p:cNvPr id="7" name="Table 7">
            <a:extLst>
              <a:ext uri="{FF2B5EF4-FFF2-40B4-BE49-F238E27FC236}">
                <a16:creationId xmlns:a16="http://schemas.microsoft.com/office/drawing/2014/main" id="{48639901-ACCB-46E5-9229-F54A7C1DD5F6}"/>
              </a:ext>
            </a:extLst>
          </p:cNvPr>
          <p:cNvGraphicFramePr>
            <a:graphicFrameLocks noGrp="1"/>
          </p:cNvGraphicFramePr>
          <p:nvPr>
            <p:ph sz="quarter" idx="31"/>
            <p:extLst>
              <p:ext uri="{D42A27DB-BD31-4B8C-83A1-F6EECF244321}">
                <p14:modId xmlns:p14="http://schemas.microsoft.com/office/powerpoint/2010/main" val="2388090979"/>
              </p:ext>
            </p:extLst>
          </p:nvPr>
        </p:nvGraphicFramePr>
        <p:xfrm>
          <a:off x="199822" y="1143529"/>
          <a:ext cx="8744356" cy="3154680"/>
        </p:xfrm>
        <a:graphic>
          <a:graphicData uri="http://schemas.openxmlformats.org/drawingml/2006/table">
            <a:tbl>
              <a:tblPr firstRow="1" bandRow="1">
                <a:tableStyleId>{5C22544A-7EE6-4342-B048-85BDC9FD1C3A}</a:tableStyleId>
              </a:tblPr>
              <a:tblGrid>
                <a:gridCol w="2304253">
                  <a:extLst>
                    <a:ext uri="{9D8B030D-6E8A-4147-A177-3AD203B41FA5}">
                      <a16:colId xmlns:a16="http://schemas.microsoft.com/office/drawing/2014/main" val="979218248"/>
                    </a:ext>
                  </a:extLst>
                </a:gridCol>
                <a:gridCol w="1112103">
                  <a:extLst>
                    <a:ext uri="{9D8B030D-6E8A-4147-A177-3AD203B41FA5}">
                      <a16:colId xmlns:a16="http://schemas.microsoft.com/office/drawing/2014/main" val="2033106200"/>
                    </a:ext>
                  </a:extLst>
                </a:gridCol>
                <a:gridCol w="1245600">
                  <a:extLst>
                    <a:ext uri="{9D8B030D-6E8A-4147-A177-3AD203B41FA5}">
                      <a16:colId xmlns:a16="http://schemas.microsoft.com/office/drawing/2014/main" val="3603775599"/>
                    </a:ext>
                  </a:extLst>
                </a:gridCol>
                <a:gridCol w="1404000">
                  <a:extLst>
                    <a:ext uri="{9D8B030D-6E8A-4147-A177-3AD203B41FA5}">
                      <a16:colId xmlns:a16="http://schemas.microsoft.com/office/drawing/2014/main" val="1044813283"/>
                    </a:ext>
                  </a:extLst>
                </a:gridCol>
                <a:gridCol w="1288800">
                  <a:extLst>
                    <a:ext uri="{9D8B030D-6E8A-4147-A177-3AD203B41FA5}">
                      <a16:colId xmlns:a16="http://schemas.microsoft.com/office/drawing/2014/main" val="4112018998"/>
                    </a:ext>
                  </a:extLst>
                </a:gridCol>
                <a:gridCol w="1389600">
                  <a:extLst>
                    <a:ext uri="{9D8B030D-6E8A-4147-A177-3AD203B41FA5}">
                      <a16:colId xmlns:a16="http://schemas.microsoft.com/office/drawing/2014/main" val="2605132038"/>
                    </a:ext>
                  </a:extLst>
                </a:gridCol>
              </a:tblGrid>
              <a:tr h="370840">
                <a:tc>
                  <a:txBody>
                    <a:bodyPr/>
                    <a:lstStyle/>
                    <a:p>
                      <a:r>
                        <a:rPr lang="en-GB" sz="1100" dirty="0"/>
                        <a:t>Edge Control Version Compatibility </a:t>
                      </a:r>
                    </a:p>
                  </a:txBody>
                  <a:tcPr/>
                </a:tc>
                <a:tc>
                  <a:txBody>
                    <a:bodyPr/>
                    <a:lstStyle/>
                    <a:p>
                      <a:r>
                        <a:rPr lang="en-GB" sz="1100" dirty="0"/>
                        <a:t>PME Data Connector</a:t>
                      </a:r>
                    </a:p>
                  </a:txBody>
                  <a:tcPr/>
                </a:tc>
                <a:tc>
                  <a:txBody>
                    <a:bodyPr/>
                    <a:lstStyle/>
                    <a:p>
                      <a:r>
                        <a:rPr lang="en-GB" sz="1100" dirty="0"/>
                        <a:t>PA Manual Data Extractor</a:t>
                      </a:r>
                    </a:p>
                  </a:txBody>
                  <a:tcPr/>
                </a:tc>
                <a:tc>
                  <a:txBody>
                    <a:bodyPr/>
                    <a:lstStyle/>
                    <a:p>
                      <a:r>
                        <a:rPr lang="en-GB" sz="1100" dirty="0"/>
                        <a:t>PA Data Quality &amp; Electrical Health</a:t>
                      </a:r>
                    </a:p>
                  </a:txBody>
                  <a:tcPr/>
                </a:tc>
                <a:tc>
                  <a:txBody>
                    <a:bodyPr/>
                    <a:lstStyle/>
                    <a:p>
                      <a:r>
                        <a:rPr lang="en-GB" sz="1100" dirty="0"/>
                        <a:t>PA Alarm Health</a:t>
                      </a:r>
                    </a:p>
                  </a:txBody>
                  <a:tcPr/>
                </a:tc>
                <a:tc>
                  <a:txBody>
                    <a:bodyPr/>
                    <a:lstStyle/>
                    <a:p>
                      <a:r>
                        <a:rPr lang="en-GB" sz="1100" dirty="0"/>
                        <a:t>PA System Health</a:t>
                      </a:r>
                    </a:p>
                  </a:txBody>
                  <a:tcPr/>
                </a:tc>
                <a:extLst>
                  <a:ext uri="{0D108BD9-81ED-4DB2-BD59-A6C34878D82A}">
                    <a16:rowId xmlns:a16="http://schemas.microsoft.com/office/drawing/2014/main" val="3074093434"/>
                  </a:ext>
                </a:extLst>
              </a:tr>
              <a:tr h="370840">
                <a:tc>
                  <a:txBody>
                    <a:bodyPr/>
                    <a:lstStyle/>
                    <a:p>
                      <a:r>
                        <a:rPr lang="en-GB" sz="1100" dirty="0"/>
                        <a:t>ION-E 6</a:t>
                      </a:r>
                    </a:p>
                  </a:txBody>
                  <a:tcPr/>
                </a:tc>
                <a:tc>
                  <a:txBody>
                    <a:bodyPr/>
                    <a:lstStyle/>
                    <a:p>
                      <a:endParaRPr lang="en-GB" sz="1100" dirty="0"/>
                    </a:p>
                  </a:txBody>
                  <a:tcPr/>
                </a:tc>
                <a:tc>
                  <a:txBody>
                    <a:bodyPr/>
                    <a:lstStyle/>
                    <a:p>
                      <a:r>
                        <a:rPr lang="en-GB" sz="1100" dirty="0"/>
                        <a:t>●</a:t>
                      </a:r>
                    </a:p>
                  </a:txBody>
                  <a:tcPr/>
                </a:tc>
                <a:tc>
                  <a:txBody>
                    <a:bodyPr/>
                    <a:lstStyle/>
                    <a:p>
                      <a:r>
                        <a:rPr lang="en-GB" sz="1100" dirty="0"/>
                        <a:t>●</a:t>
                      </a:r>
                    </a:p>
                  </a:txBody>
                  <a:tcPr/>
                </a:tc>
                <a:tc>
                  <a:txBody>
                    <a:bodyPr/>
                    <a:lstStyle/>
                    <a:p>
                      <a:endParaRPr lang="en-GB" sz="1100" dirty="0"/>
                    </a:p>
                  </a:txBody>
                  <a:tcPr/>
                </a:tc>
                <a:tc>
                  <a:txBody>
                    <a:bodyPr/>
                    <a:lstStyle/>
                    <a:p>
                      <a:endParaRPr lang="en-GB" sz="1100"/>
                    </a:p>
                  </a:txBody>
                  <a:tcPr/>
                </a:tc>
                <a:extLst>
                  <a:ext uri="{0D108BD9-81ED-4DB2-BD59-A6C34878D82A}">
                    <a16:rowId xmlns:a16="http://schemas.microsoft.com/office/drawing/2014/main" val="1457872549"/>
                  </a:ext>
                </a:extLst>
              </a:tr>
              <a:tr h="370840">
                <a:tc>
                  <a:txBody>
                    <a:bodyPr/>
                    <a:lstStyle/>
                    <a:p>
                      <a:r>
                        <a:rPr lang="en-GB" sz="1100" dirty="0"/>
                        <a:t>SPM 7.x</a:t>
                      </a:r>
                    </a:p>
                  </a:txBody>
                  <a:tcPr/>
                </a:tc>
                <a:tc>
                  <a:txBody>
                    <a:bodyPr/>
                    <a:lstStyle/>
                    <a:p>
                      <a:endParaRPr lang="en-GB" sz="1100"/>
                    </a:p>
                  </a:txBody>
                  <a:tcPr/>
                </a:tc>
                <a:tc>
                  <a:txBody>
                    <a:bodyPr/>
                    <a:lstStyle/>
                    <a:p>
                      <a:r>
                        <a:rPr lang="en-GB" sz="1100" dirty="0"/>
                        <a:t>●</a:t>
                      </a:r>
                    </a:p>
                  </a:txBody>
                  <a:tcPr/>
                </a:tc>
                <a:tc>
                  <a:txBody>
                    <a:bodyPr/>
                    <a:lstStyle/>
                    <a:p>
                      <a:r>
                        <a:rPr lang="en-GB" sz="1100" dirty="0"/>
                        <a:t>●</a:t>
                      </a:r>
                    </a:p>
                  </a:txBody>
                  <a:tcPr/>
                </a:tc>
                <a:tc>
                  <a:txBody>
                    <a:bodyPr/>
                    <a:lstStyle/>
                    <a:p>
                      <a:endParaRPr lang="en-GB" sz="1100" dirty="0"/>
                    </a:p>
                  </a:txBody>
                  <a:tcPr/>
                </a:tc>
                <a:tc>
                  <a:txBody>
                    <a:bodyPr/>
                    <a:lstStyle/>
                    <a:p>
                      <a:endParaRPr lang="en-GB" sz="1100"/>
                    </a:p>
                  </a:txBody>
                  <a:tcPr/>
                </a:tc>
                <a:extLst>
                  <a:ext uri="{0D108BD9-81ED-4DB2-BD59-A6C34878D82A}">
                    <a16:rowId xmlns:a16="http://schemas.microsoft.com/office/drawing/2014/main" val="225069375"/>
                  </a:ext>
                </a:extLst>
              </a:tr>
              <a:tr h="370840">
                <a:tc>
                  <a:txBody>
                    <a:bodyPr/>
                    <a:lstStyle/>
                    <a:p>
                      <a:r>
                        <a:rPr lang="en-GB" sz="1100" dirty="0"/>
                        <a:t>PME 8.x</a:t>
                      </a:r>
                    </a:p>
                  </a:txBody>
                  <a:tcPr/>
                </a:tc>
                <a:tc>
                  <a:txBody>
                    <a:bodyPr/>
                    <a:lstStyle/>
                    <a:p>
                      <a:endParaRPr lang="en-GB" sz="1100" dirty="0"/>
                    </a:p>
                  </a:txBody>
                  <a:tcPr/>
                </a:tc>
                <a:tc>
                  <a:txBody>
                    <a:bodyPr/>
                    <a:lstStyle/>
                    <a:p>
                      <a:r>
                        <a:rPr lang="en-GB" sz="1100" dirty="0"/>
                        <a:t>●</a:t>
                      </a:r>
                    </a:p>
                  </a:txBody>
                  <a:tcPr/>
                </a:tc>
                <a:tc>
                  <a:txBody>
                    <a:bodyPr/>
                    <a:lstStyle/>
                    <a:p>
                      <a:r>
                        <a:rPr lang="en-GB" sz="1100" dirty="0"/>
                        <a:t>●</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endParaRPr lang="en-GB" sz="1100" dirty="0"/>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 </a:t>
                      </a:r>
                      <a:r>
                        <a:rPr lang="en-GB" sz="800" dirty="0"/>
                        <a:t>8.2</a:t>
                      </a:r>
                    </a:p>
                  </a:txBody>
                  <a:tcPr/>
                </a:tc>
                <a:extLst>
                  <a:ext uri="{0D108BD9-81ED-4DB2-BD59-A6C34878D82A}">
                    <a16:rowId xmlns:a16="http://schemas.microsoft.com/office/drawing/2014/main" val="1998431266"/>
                  </a:ext>
                </a:extLst>
              </a:tr>
              <a:tr h="370840">
                <a:tc>
                  <a:txBody>
                    <a:bodyPr/>
                    <a:lstStyle/>
                    <a:p>
                      <a:r>
                        <a:rPr lang="en-GB" sz="1100" dirty="0"/>
                        <a:t>PME 9.x PME2020 / 2021</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a:t>
                      </a:r>
                      <a:endParaRPr lang="en-GB" sz="700" dirty="0"/>
                    </a:p>
                  </a:txBody>
                  <a:tcPr/>
                </a:tc>
                <a:tc>
                  <a:txBody>
                    <a:bodyPr/>
                    <a:lstStyle/>
                    <a:p>
                      <a:r>
                        <a:rPr lang="en-GB" sz="1100" dirty="0"/>
                        <a:t>●</a:t>
                      </a:r>
                    </a:p>
                  </a:txBody>
                  <a:tcPr/>
                </a:tc>
                <a:tc>
                  <a:txBody>
                    <a:bodyPr/>
                    <a:lstStyle/>
                    <a:p>
                      <a:r>
                        <a:rPr lang="en-GB" sz="1100" dirty="0"/>
                        <a:t>●</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a:t>
                      </a:r>
                      <a:endParaRPr lang="en-GB" sz="700" dirty="0"/>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a:t>
                      </a:r>
                    </a:p>
                  </a:txBody>
                  <a:tcPr/>
                </a:tc>
                <a:extLst>
                  <a:ext uri="{0D108BD9-81ED-4DB2-BD59-A6C34878D82A}">
                    <a16:rowId xmlns:a16="http://schemas.microsoft.com/office/drawing/2014/main" val="3124039539"/>
                  </a:ext>
                </a:extLst>
              </a:tr>
              <a:tr h="370840">
                <a:tc>
                  <a:txBody>
                    <a:bodyPr/>
                    <a:lstStyle/>
                    <a:p>
                      <a:r>
                        <a:rPr lang="en-GB" sz="1100" dirty="0"/>
                        <a:t>PSE / PSO / PO + Advanced Reports module</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a:t>
                      </a:r>
                      <a:endParaRPr lang="en-GB" sz="700" dirty="0"/>
                    </a:p>
                  </a:txBody>
                  <a:tcPr/>
                </a:tc>
                <a:tc>
                  <a:txBody>
                    <a:bodyPr/>
                    <a:lstStyle/>
                    <a:p>
                      <a:r>
                        <a:rPr lang="en-GB" sz="1100" dirty="0"/>
                        <a:t>●</a:t>
                      </a:r>
                    </a:p>
                  </a:txBody>
                  <a:tcPr/>
                </a:tc>
                <a:tc>
                  <a:txBody>
                    <a:bodyPr/>
                    <a:lstStyle/>
                    <a:p>
                      <a:r>
                        <a:rPr lang="en-GB" sz="1100" dirty="0"/>
                        <a:t>●</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a:t>
                      </a:r>
                      <a:endParaRPr lang="en-GB" sz="700" dirty="0"/>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 </a:t>
                      </a:r>
                      <a:r>
                        <a:rPr lang="en-GB" sz="800" dirty="0"/>
                        <a:t>(does not require Advanced Reports module)</a:t>
                      </a:r>
                    </a:p>
                  </a:txBody>
                  <a:tcPr/>
                </a:tc>
                <a:extLst>
                  <a:ext uri="{0D108BD9-81ED-4DB2-BD59-A6C34878D82A}">
                    <a16:rowId xmlns:a16="http://schemas.microsoft.com/office/drawing/2014/main" val="3083896485"/>
                  </a:ext>
                </a:extLst>
              </a:tr>
              <a:tr h="370840">
                <a:tc>
                  <a:txBody>
                    <a:bodyPr/>
                    <a:lstStyle/>
                    <a:p>
                      <a:r>
                        <a:rPr lang="en-GB" sz="1100" dirty="0"/>
                        <a:t>PSO 2020</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800" dirty="0"/>
                        <a:t>Not supported</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 </a:t>
                      </a:r>
                      <a:r>
                        <a:rPr lang="en-GB" sz="800" dirty="0"/>
                        <a:t>R2</a:t>
                      </a:r>
                    </a:p>
                  </a:txBody>
                  <a:tcPr/>
                </a:tc>
                <a:tc>
                  <a:txBody>
                    <a:bodyPr/>
                    <a:lstStyle/>
                    <a:p>
                      <a:pPr marL="0" marR="0" lvl="0" indent="0" algn="l" defTabSz="457173" rtl="0" eaLnBrk="1" fontAlgn="auto" latinLnBrk="0" hangingPunct="1">
                        <a:lnSpc>
                          <a:spcPct val="100000"/>
                        </a:lnSpc>
                        <a:spcBef>
                          <a:spcPts val="0"/>
                        </a:spcBef>
                        <a:spcAft>
                          <a:spcPts val="0"/>
                        </a:spcAft>
                        <a:buClrTx/>
                        <a:buSzTx/>
                        <a:buFontTx/>
                        <a:buNone/>
                        <a:tabLst/>
                        <a:defRPr/>
                      </a:pPr>
                      <a:r>
                        <a:rPr lang="en-GB" sz="1100" dirty="0"/>
                        <a:t>● </a:t>
                      </a:r>
                      <a:r>
                        <a:rPr lang="en-GB" sz="800" dirty="0"/>
                        <a:t>R2</a:t>
                      </a:r>
                    </a:p>
                  </a:txBody>
                  <a:tcPr/>
                </a:tc>
                <a:tc>
                  <a:txBody>
                    <a:bodyPr/>
                    <a:lstStyle/>
                    <a:p>
                      <a:r>
                        <a:rPr lang="en-GB" sz="1100" dirty="0"/>
                        <a:t>●</a:t>
                      </a:r>
                    </a:p>
                  </a:txBody>
                  <a:tcPr/>
                </a:tc>
                <a:tc>
                  <a:txBody>
                    <a:bodyPr/>
                    <a:lstStyle/>
                    <a:p>
                      <a:r>
                        <a:rPr lang="en-GB" sz="1100" dirty="0"/>
                        <a:t>●</a:t>
                      </a:r>
                    </a:p>
                  </a:txBody>
                  <a:tcPr/>
                </a:tc>
                <a:extLst>
                  <a:ext uri="{0D108BD9-81ED-4DB2-BD59-A6C34878D82A}">
                    <a16:rowId xmlns:a16="http://schemas.microsoft.com/office/drawing/2014/main" val="922437490"/>
                  </a:ext>
                </a:extLst>
              </a:tr>
              <a:tr h="370840">
                <a:tc>
                  <a:txBody>
                    <a:bodyPr/>
                    <a:lstStyle/>
                    <a:p>
                      <a:r>
                        <a:rPr lang="en-GB" sz="1100" dirty="0"/>
                        <a:t>PO 2021</a:t>
                      </a:r>
                    </a:p>
                  </a:txBody>
                  <a:tcPr/>
                </a:tc>
                <a:tc>
                  <a:txBody>
                    <a:bodyPr/>
                    <a:lstStyle/>
                    <a:p>
                      <a:r>
                        <a:rPr lang="en-GB" sz="800" dirty="0"/>
                        <a:t>Not supported</a:t>
                      </a:r>
                    </a:p>
                  </a:txBody>
                  <a:tcPr/>
                </a:tc>
                <a:tc>
                  <a:txBody>
                    <a:bodyPr/>
                    <a:lstStyle/>
                    <a:p>
                      <a:r>
                        <a:rPr lang="en-GB" sz="1100" dirty="0"/>
                        <a:t>●</a:t>
                      </a:r>
                    </a:p>
                  </a:txBody>
                  <a:tcPr/>
                </a:tc>
                <a:tc>
                  <a:txBody>
                    <a:bodyPr/>
                    <a:lstStyle/>
                    <a:p>
                      <a:r>
                        <a:rPr lang="en-GB" sz="1100" dirty="0"/>
                        <a:t>●</a:t>
                      </a:r>
                    </a:p>
                  </a:txBody>
                  <a:tcPr/>
                </a:tc>
                <a:tc>
                  <a:txBody>
                    <a:bodyPr/>
                    <a:lstStyle/>
                    <a:p>
                      <a:r>
                        <a:rPr lang="en-GB" sz="1100" dirty="0"/>
                        <a:t>●</a:t>
                      </a:r>
                    </a:p>
                  </a:txBody>
                  <a:tcPr/>
                </a:tc>
                <a:tc>
                  <a:txBody>
                    <a:bodyPr/>
                    <a:lstStyle/>
                    <a:p>
                      <a:r>
                        <a:rPr lang="en-GB" sz="1100" dirty="0"/>
                        <a:t>●</a:t>
                      </a:r>
                    </a:p>
                  </a:txBody>
                  <a:tcPr/>
                </a:tc>
                <a:extLst>
                  <a:ext uri="{0D108BD9-81ED-4DB2-BD59-A6C34878D82A}">
                    <a16:rowId xmlns:a16="http://schemas.microsoft.com/office/drawing/2014/main" val="3705405385"/>
                  </a:ext>
                </a:extLst>
              </a:tr>
            </a:tbl>
          </a:graphicData>
        </a:graphic>
      </p:graphicFrame>
      <p:sp>
        <p:nvSpPr>
          <p:cNvPr id="11" name="Rectangle: Rounded Corners 10">
            <a:extLst>
              <a:ext uri="{FF2B5EF4-FFF2-40B4-BE49-F238E27FC236}">
                <a16:creationId xmlns:a16="http://schemas.microsoft.com/office/drawing/2014/main" id="{06F30936-18D5-4048-B6B7-DFD77ED8BB63}"/>
              </a:ext>
            </a:extLst>
          </p:cNvPr>
          <p:cNvSpPr/>
          <p:nvPr/>
        </p:nvSpPr>
        <p:spPr>
          <a:xfrm>
            <a:off x="3633646" y="3561000"/>
            <a:ext cx="2594153" cy="708409"/>
          </a:xfrm>
          <a:prstGeom prst="roundRect">
            <a:avLst/>
          </a:prstGeom>
          <a:solidFill>
            <a:schemeClr val="tx2">
              <a:alpha val="5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Rectangle: Rounded Corners 12">
            <a:extLst>
              <a:ext uri="{FF2B5EF4-FFF2-40B4-BE49-F238E27FC236}">
                <a16:creationId xmlns:a16="http://schemas.microsoft.com/office/drawing/2014/main" id="{A0253C06-FC60-4B61-8CFD-BF2602263D24}"/>
              </a:ext>
            </a:extLst>
          </p:cNvPr>
          <p:cNvSpPr/>
          <p:nvPr/>
        </p:nvSpPr>
        <p:spPr>
          <a:xfrm>
            <a:off x="6296539" y="2692799"/>
            <a:ext cx="1212703" cy="1576610"/>
          </a:xfrm>
          <a:prstGeom prst="roundRect">
            <a:avLst/>
          </a:prstGeom>
          <a:solidFill>
            <a:schemeClr val="tx2">
              <a:alpha val="5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white"/>
              </a:solidFill>
              <a:effectLst/>
              <a:uLnTx/>
              <a:uFillTx/>
              <a:latin typeface="Arial"/>
              <a:ea typeface="+mn-ea"/>
              <a:cs typeface="+mn-cs"/>
            </a:endParaRPr>
          </a:p>
        </p:txBody>
      </p:sp>
      <p:sp>
        <p:nvSpPr>
          <p:cNvPr id="5" name="Text Placeholder 4">
            <a:extLst>
              <a:ext uri="{FF2B5EF4-FFF2-40B4-BE49-F238E27FC236}">
                <a16:creationId xmlns:a16="http://schemas.microsoft.com/office/drawing/2014/main" id="{7865F7E6-A500-47F8-8536-6C56EA6F5C83}"/>
              </a:ext>
            </a:extLst>
          </p:cNvPr>
          <p:cNvSpPr>
            <a:spLocks noGrp="1"/>
          </p:cNvSpPr>
          <p:nvPr>
            <p:ph type="body" sz="quarter" idx="32"/>
          </p:nvPr>
        </p:nvSpPr>
        <p:spPr/>
        <p:txBody>
          <a:bodyPr/>
          <a:lstStyle/>
          <a:p>
            <a:r>
              <a:rPr lang="en-GB" dirty="0"/>
              <a:t>Feature Compatibility Matrix</a:t>
            </a:r>
          </a:p>
        </p:txBody>
      </p:sp>
      <p:sp>
        <p:nvSpPr>
          <p:cNvPr id="6" name="Text Placeholder 5">
            <a:extLst>
              <a:ext uri="{FF2B5EF4-FFF2-40B4-BE49-F238E27FC236}">
                <a16:creationId xmlns:a16="http://schemas.microsoft.com/office/drawing/2014/main" id="{8307C6C8-0099-4577-8CEE-7E275171BD11}"/>
              </a:ext>
            </a:extLst>
          </p:cNvPr>
          <p:cNvSpPr>
            <a:spLocks noGrp="1"/>
          </p:cNvSpPr>
          <p:nvPr>
            <p:ph type="body" sz="quarter" idx="33"/>
          </p:nvPr>
        </p:nvSpPr>
        <p:spPr/>
        <p:txBody>
          <a:bodyPr/>
          <a:lstStyle/>
          <a:p>
            <a:r>
              <a:rPr lang="en-GB" dirty="0"/>
              <a:t>Connection requires PME on network with accessible port for data connection</a:t>
            </a:r>
          </a:p>
        </p:txBody>
      </p:sp>
      <p:sp>
        <p:nvSpPr>
          <p:cNvPr id="14" name="Rectangle: Rounded Corners 13">
            <a:extLst>
              <a:ext uri="{FF2B5EF4-FFF2-40B4-BE49-F238E27FC236}">
                <a16:creationId xmlns:a16="http://schemas.microsoft.com/office/drawing/2014/main" id="{4DB83163-0B0A-4AC0-8508-20F8B07CEA96}"/>
              </a:ext>
            </a:extLst>
          </p:cNvPr>
          <p:cNvSpPr/>
          <p:nvPr/>
        </p:nvSpPr>
        <p:spPr>
          <a:xfrm>
            <a:off x="199822" y="4348800"/>
            <a:ext cx="1029114" cy="349036"/>
          </a:xfrm>
          <a:prstGeom prst="roundRect">
            <a:avLst/>
          </a:prstGeom>
          <a:solidFill>
            <a:schemeClr val="tx2">
              <a:alpha val="5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lumMod val="65000"/>
                    <a:lumOff val="35000"/>
                  </a:prstClr>
                </a:solidFill>
                <a:effectLst/>
                <a:uLnTx/>
                <a:uFillTx/>
                <a:latin typeface="Arial"/>
                <a:ea typeface="+mn-ea"/>
                <a:cs typeface="+mn-cs"/>
              </a:rPr>
              <a:t>New capability</a:t>
            </a:r>
          </a:p>
        </p:txBody>
      </p:sp>
      <p:sp>
        <p:nvSpPr>
          <p:cNvPr id="4" name="Rectangle 3">
            <a:extLst>
              <a:ext uri="{FF2B5EF4-FFF2-40B4-BE49-F238E27FC236}">
                <a16:creationId xmlns:a16="http://schemas.microsoft.com/office/drawing/2014/main" id="{C278118E-DE74-4F67-90D3-A795EF073CE9}"/>
              </a:ext>
            </a:extLst>
          </p:cNvPr>
          <p:cNvSpPr/>
          <p:nvPr/>
        </p:nvSpPr>
        <p:spPr>
          <a:xfrm>
            <a:off x="3448370" y="4888284"/>
            <a:ext cx="2520000" cy="21032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Arial"/>
              <a:ea typeface="+mn-ea"/>
              <a:cs typeface="+mn-cs"/>
            </a:endParaRPr>
          </a:p>
        </p:txBody>
      </p:sp>
      <p:sp>
        <p:nvSpPr>
          <p:cNvPr id="8" name="Rectangle 7">
            <a:extLst>
              <a:ext uri="{FF2B5EF4-FFF2-40B4-BE49-F238E27FC236}">
                <a16:creationId xmlns:a16="http://schemas.microsoft.com/office/drawing/2014/main" id="{E77B72B1-7BC7-4F64-8BDA-DD3918D8D385}"/>
              </a:ext>
            </a:extLst>
          </p:cNvPr>
          <p:cNvSpPr/>
          <p:nvPr/>
        </p:nvSpPr>
        <p:spPr>
          <a:xfrm>
            <a:off x="2509113" y="1143530"/>
            <a:ext cx="1117218" cy="3154680"/>
          </a:xfrm>
          <a:prstGeom prst="rect">
            <a:avLst/>
          </a:prstGeom>
          <a:noFill/>
          <a:ln>
            <a:solidFill>
              <a:schemeClr val="accent5"/>
            </a:solid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Speech Bubble: Rectangle with Corners Rounded 8">
            <a:extLst>
              <a:ext uri="{FF2B5EF4-FFF2-40B4-BE49-F238E27FC236}">
                <a16:creationId xmlns:a16="http://schemas.microsoft.com/office/drawing/2014/main" id="{176BCD5C-CC58-4785-823C-A6CC890DA8F9}"/>
              </a:ext>
            </a:extLst>
          </p:cNvPr>
          <p:cNvSpPr/>
          <p:nvPr/>
        </p:nvSpPr>
        <p:spPr>
          <a:xfrm>
            <a:off x="3067722" y="4498914"/>
            <a:ext cx="2119677" cy="494531"/>
          </a:xfrm>
          <a:prstGeom prst="wedgeRoundRectCallout">
            <a:avLst>
              <a:gd name="adj1" fmla="val -52975"/>
              <a:gd name="adj2" fmla="val -89859"/>
              <a:gd name="adj3" fmla="val 16667"/>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No limitation on how many assets under management (AUM) can be analyzed!</a:t>
            </a:r>
          </a:p>
        </p:txBody>
      </p:sp>
      <p:sp>
        <p:nvSpPr>
          <p:cNvPr id="10" name="TextBox 9">
            <a:extLst>
              <a:ext uri="{FF2B5EF4-FFF2-40B4-BE49-F238E27FC236}">
                <a16:creationId xmlns:a16="http://schemas.microsoft.com/office/drawing/2014/main" id="{50463D55-65B5-455C-A725-9C81193D6E4E}"/>
              </a:ext>
            </a:extLst>
          </p:cNvPr>
          <p:cNvSpPr txBox="1"/>
          <p:nvPr/>
        </p:nvSpPr>
        <p:spPr>
          <a:xfrm>
            <a:off x="7896544" y="8826"/>
            <a:ext cx="1247456" cy="276999"/>
          </a:xfrm>
          <a:prstGeom prst="rect">
            <a:avLst/>
          </a:prstGeom>
          <a:noFill/>
        </p:spPr>
        <p:txBody>
          <a:bodyPr wrap="none" rtlCol="0">
            <a:spAutoFit/>
          </a:bodyPr>
          <a:lstStyle/>
          <a:p>
            <a:pPr algn="r"/>
            <a:r>
              <a:rPr lang="en-US" sz="1200" dirty="0">
                <a:solidFill>
                  <a:schemeClr val="accent1"/>
                </a:solidFill>
              </a:rPr>
              <a:t>*(PME 9 CU2&gt;)</a:t>
            </a:r>
          </a:p>
        </p:txBody>
      </p:sp>
      <p:sp>
        <p:nvSpPr>
          <p:cNvPr id="12" name="Rectangle 11">
            <a:extLst>
              <a:ext uri="{FF2B5EF4-FFF2-40B4-BE49-F238E27FC236}">
                <a16:creationId xmlns:a16="http://schemas.microsoft.com/office/drawing/2014/main" id="{05B8D901-A81B-8E33-DB2E-2B695A4EF147}"/>
              </a:ext>
            </a:extLst>
          </p:cNvPr>
          <p:cNvSpPr/>
          <p:nvPr/>
        </p:nvSpPr>
        <p:spPr>
          <a:xfrm>
            <a:off x="199823" y="2692799"/>
            <a:ext cx="3433824" cy="324192"/>
          </a:xfrm>
          <a:prstGeom prst="rect">
            <a:avLst/>
          </a:prstGeom>
          <a:noFill/>
          <a:ln>
            <a:solidFill>
              <a:schemeClr val="accent5"/>
            </a:solidFill>
          </a:ln>
          <a:effectLst>
            <a:glow rad="101600">
              <a:schemeClr val="accent5">
                <a:satMod val="175000"/>
                <a:alpha val="40000"/>
              </a:scheme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4902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00E0BEED-53C5-4D36-B667-2123AD411606}"/>
              </a:ext>
            </a:extLst>
          </p:cNvPr>
          <p:cNvSpPr/>
          <p:nvPr/>
        </p:nvSpPr>
        <p:spPr>
          <a:xfrm>
            <a:off x="953375" y="3845472"/>
            <a:ext cx="7858683" cy="687608"/>
          </a:xfrm>
          <a:prstGeom prst="rect">
            <a:avLst/>
          </a:prstGeom>
          <a:solidFill>
            <a:srgbClr val="EAEB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9" name="Rectangle 48">
            <a:extLst>
              <a:ext uri="{FF2B5EF4-FFF2-40B4-BE49-F238E27FC236}">
                <a16:creationId xmlns:a16="http://schemas.microsoft.com/office/drawing/2014/main" id="{7C74FA42-FE9C-4D1A-8615-3DEF238C9EC5}"/>
              </a:ext>
            </a:extLst>
          </p:cNvPr>
          <p:cNvSpPr/>
          <p:nvPr/>
        </p:nvSpPr>
        <p:spPr>
          <a:xfrm>
            <a:off x="948413" y="2895648"/>
            <a:ext cx="7858683" cy="687608"/>
          </a:xfrm>
          <a:prstGeom prst="rect">
            <a:avLst/>
          </a:prstGeom>
          <a:solidFill>
            <a:srgbClr val="EAEBED"/>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1FC2483C-C0B5-4A6C-AC0A-D225E40BCC7D}"/>
              </a:ext>
            </a:extLst>
          </p:cNvPr>
          <p:cNvSpPr/>
          <p:nvPr/>
        </p:nvSpPr>
        <p:spPr>
          <a:xfrm>
            <a:off x="953377" y="1960050"/>
            <a:ext cx="7858683" cy="687608"/>
          </a:xfrm>
          <a:prstGeom prst="rect">
            <a:avLst/>
          </a:prstGeom>
          <a:solidFill>
            <a:srgbClr val="EAEB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47" name="Rectangle 46">
            <a:extLst>
              <a:ext uri="{FF2B5EF4-FFF2-40B4-BE49-F238E27FC236}">
                <a16:creationId xmlns:a16="http://schemas.microsoft.com/office/drawing/2014/main" id="{88CBFA6A-FFB3-4FA1-BF21-DBC3AF3BF304}"/>
              </a:ext>
            </a:extLst>
          </p:cNvPr>
          <p:cNvSpPr/>
          <p:nvPr/>
        </p:nvSpPr>
        <p:spPr>
          <a:xfrm>
            <a:off x="953374" y="1008235"/>
            <a:ext cx="7858683" cy="687608"/>
          </a:xfrm>
          <a:prstGeom prst="rect">
            <a:avLst/>
          </a:prstGeom>
          <a:solidFill>
            <a:srgbClr val="EAEB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 name="Slide Number Placeholder 1">
            <a:extLst>
              <a:ext uri="{FF2B5EF4-FFF2-40B4-BE49-F238E27FC236}">
                <a16:creationId xmlns:a16="http://schemas.microsoft.com/office/drawing/2014/main" id="{3DB0C445-2CB8-482C-B015-5E5010773D9E}"/>
              </a:ext>
            </a:extLst>
          </p:cNvPr>
          <p:cNvSpPr>
            <a:spLocks noGrp="1"/>
          </p:cNvSpPr>
          <p:nvPr>
            <p:ph type="sldNum" sz="quarter" idx="4"/>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3DCD58"/>
                </a:solidFill>
                <a:effectLst/>
                <a:uLnTx/>
                <a:uFillTx/>
                <a:latin typeface="Arial"/>
                <a:ea typeface="+mn-ea"/>
                <a:cs typeface="Arial"/>
              </a:rPr>
              <a:t>Page </a:t>
            </a:r>
            <a:fld id="{5A9C12DC-491F-9444-86A2-13AC5C62A2FC}" type="slidenum">
              <a:rPr kumimoji="0" lang="en-US" sz="600" b="0" i="0" u="none" strike="noStrike" kern="1200" cap="none" spc="0" normalizeH="0" baseline="0" noProof="0" smtClean="0">
                <a:ln>
                  <a:noFill/>
                </a:ln>
                <a:solidFill>
                  <a:srgbClr val="3DCD58"/>
                </a:solidFill>
                <a:effectLst/>
                <a:uLnTx/>
                <a:uFillTx/>
                <a:latin typeface="Arial"/>
                <a:ea typeface="+mn-ea"/>
                <a:cs typeface="Arial"/>
              </a:rPr>
              <a:pPr marL="0" marR="0" lvl="0" indent="0" algn="l" defTabSz="457184" rtl="0" eaLnBrk="1" fontAlgn="auto" latinLnBrk="0" hangingPunct="1">
                <a:lnSpc>
                  <a:spcPct val="100000"/>
                </a:lnSpc>
                <a:spcBef>
                  <a:spcPts val="0"/>
                </a:spcBef>
                <a:spcAft>
                  <a:spcPts val="0"/>
                </a:spcAft>
                <a:buClrTx/>
                <a:buSzTx/>
                <a:buFontTx/>
                <a:buNone/>
                <a:tabLst/>
                <a:defRPr/>
              </a:pPr>
              <a:t>5</a:t>
            </a:fld>
            <a:endParaRPr kumimoji="0" lang="en-US" sz="600" b="0" i="0" u="none" strike="noStrike" kern="1200" cap="none" spc="0" normalizeH="0" baseline="0" noProof="0" dirty="0">
              <a:ln>
                <a:noFill/>
              </a:ln>
              <a:solidFill>
                <a:srgbClr val="3DCD58"/>
              </a:solidFill>
              <a:effectLst/>
              <a:uLnTx/>
              <a:uFillTx/>
              <a:latin typeface="Arial"/>
              <a:ea typeface="+mn-ea"/>
              <a:cs typeface="Arial"/>
            </a:endParaRPr>
          </a:p>
        </p:txBody>
      </p:sp>
      <p:sp>
        <p:nvSpPr>
          <p:cNvPr id="3" name="Footer Placeholder 2">
            <a:extLst>
              <a:ext uri="{FF2B5EF4-FFF2-40B4-BE49-F238E27FC236}">
                <a16:creationId xmlns:a16="http://schemas.microsoft.com/office/drawing/2014/main" id="{791F6D9E-E5B5-4B1B-B1F2-0E85F5C0DE52}"/>
              </a:ext>
            </a:extLst>
          </p:cNvPr>
          <p:cNvSpPr>
            <a:spLocks noGrp="1"/>
          </p:cNvSpPr>
          <p:nvPr>
            <p:ph type="ftr" sz="quarter" idx="3"/>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26469"/>
                </a:solidFill>
                <a:effectLst/>
                <a:uLnTx/>
                <a:uFillTx/>
                <a:latin typeface="Arial"/>
                <a:ea typeface="+mn-ea"/>
                <a:cs typeface="Arial"/>
              </a:rPr>
              <a:t>Confidential Property of Schneider Electric |</a:t>
            </a:r>
            <a:endParaRPr kumimoji="0" lang="en-US" sz="600" b="0" i="0" u="none" strike="noStrike" kern="1200" cap="none" spc="0" normalizeH="0" baseline="0" noProof="0" dirty="0">
              <a:ln>
                <a:noFill/>
              </a:ln>
              <a:solidFill>
                <a:srgbClr val="626469"/>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5820B4D0-E07A-4002-8EC7-0845CB37D9E9}"/>
              </a:ext>
            </a:extLst>
          </p:cNvPr>
          <p:cNvSpPr>
            <a:spLocks noGrp="1"/>
          </p:cNvSpPr>
          <p:nvPr>
            <p:ph type="body" sz="quarter" idx="32"/>
          </p:nvPr>
        </p:nvSpPr>
        <p:spPr/>
        <p:txBody>
          <a:bodyPr/>
          <a:lstStyle/>
          <a:p>
            <a:r>
              <a:rPr lang="en-US" dirty="0"/>
              <a:t>What is the process</a:t>
            </a:r>
          </a:p>
          <a:p>
            <a:pPr>
              <a:spcBef>
                <a:spcPts val="0"/>
              </a:spcBef>
            </a:pPr>
            <a:r>
              <a:rPr lang="en-US" sz="900" i="1" dirty="0">
                <a:solidFill>
                  <a:schemeClr val="accent6"/>
                </a:solidFill>
              </a:rPr>
              <a:t>Prerequisite: Customer has an existing service contract including PA, and PA VM has been provisioned. </a:t>
            </a:r>
          </a:p>
        </p:txBody>
      </p:sp>
      <p:pic>
        <p:nvPicPr>
          <p:cNvPr id="7" name="Picture 6">
            <a:extLst>
              <a:ext uri="{FF2B5EF4-FFF2-40B4-BE49-F238E27FC236}">
                <a16:creationId xmlns:a16="http://schemas.microsoft.com/office/drawing/2014/main" id="{C331DEF1-1F7D-43F9-A771-DD5D4D5B1373}"/>
              </a:ext>
            </a:extLst>
          </p:cNvPr>
          <p:cNvPicPr>
            <a:picLocks noChangeAspect="1"/>
          </p:cNvPicPr>
          <p:nvPr/>
        </p:nvPicPr>
        <p:blipFill rotWithShape="1">
          <a:blip r:embed="rId2"/>
          <a:srcRect l="21699" r="29390"/>
          <a:stretch/>
        </p:blipFill>
        <p:spPr>
          <a:xfrm>
            <a:off x="147607" y="994261"/>
            <a:ext cx="805770" cy="701675"/>
          </a:xfrm>
          <a:prstGeom prst="rect">
            <a:avLst/>
          </a:prstGeom>
        </p:spPr>
      </p:pic>
      <p:sp>
        <p:nvSpPr>
          <p:cNvPr id="9" name="TextBox 8">
            <a:extLst>
              <a:ext uri="{FF2B5EF4-FFF2-40B4-BE49-F238E27FC236}">
                <a16:creationId xmlns:a16="http://schemas.microsoft.com/office/drawing/2014/main" id="{A1524F0E-C386-4F80-BD85-D23E97B6D4D5}"/>
              </a:ext>
            </a:extLst>
          </p:cNvPr>
          <p:cNvSpPr txBox="1"/>
          <p:nvPr/>
        </p:nvSpPr>
        <p:spPr>
          <a:xfrm>
            <a:off x="-50168" y="1638766"/>
            <a:ext cx="1220978" cy="200055"/>
          </a:xfrm>
          <a:prstGeom prst="rect">
            <a:avLst/>
          </a:prstGeom>
          <a:noFill/>
        </p:spPr>
        <p:txBody>
          <a:bodyPr wrap="square" rtlCol="0">
            <a:sp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New or existing customer</a:t>
            </a:r>
          </a:p>
        </p:txBody>
      </p:sp>
      <p:sp>
        <p:nvSpPr>
          <p:cNvPr id="15" name="Rectangle 14">
            <a:extLst>
              <a:ext uri="{FF2B5EF4-FFF2-40B4-BE49-F238E27FC236}">
                <a16:creationId xmlns:a16="http://schemas.microsoft.com/office/drawing/2014/main" id="{37368358-9518-4677-8EE9-6ECF502E776D}"/>
              </a:ext>
            </a:extLst>
          </p:cNvPr>
          <p:cNvSpPr/>
          <p:nvPr/>
        </p:nvSpPr>
        <p:spPr>
          <a:xfrm>
            <a:off x="6565202" y="2010166"/>
            <a:ext cx="971237"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Log into Customer PA site</a:t>
            </a:r>
          </a:p>
        </p:txBody>
      </p:sp>
      <p:pic>
        <p:nvPicPr>
          <p:cNvPr id="19" name="Picture 18">
            <a:extLst>
              <a:ext uri="{FF2B5EF4-FFF2-40B4-BE49-F238E27FC236}">
                <a16:creationId xmlns:a16="http://schemas.microsoft.com/office/drawing/2014/main" id="{1E9D4BCA-AF05-4A7E-B156-C14574DF0079}"/>
              </a:ext>
            </a:extLst>
          </p:cNvPr>
          <p:cNvPicPr>
            <a:picLocks noChangeAspect="1"/>
          </p:cNvPicPr>
          <p:nvPr/>
        </p:nvPicPr>
        <p:blipFill rotWithShape="1">
          <a:blip r:embed="rId3"/>
          <a:srcRect l="21185" r="30346"/>
          <a:stretch/>
        </p:blipFill>
        <p:spPr>
          <a:xfrm>
            <a:off x="144092" y="2891449"/>
            <a:ext cx="812801" cy="699685"/>
          </a:xfrm>
          <a:prstGeom prst="rect">
            <a:avLst/>
          </a:prstGeom>
        </p:spPr>
      </p:pic>
      <p:sp>
        <p:nvSpPr>
          <p:cNvPr id="20" name="TextBox 19">
            <a:extLst>
              <a:ext uri="{FF2B5EF4-FFF2-40B4-BE49-F238E27FC236}">
                <a16:creationId xmlns:a16="http://schemas.microsoft.com/office/drawing/2014/main" id="{26908E9B-C19C-4991-AA42-4B8510003D60}"/>
              </a:ext>
            </a:extLst>
          </p:cNvPr>
          <p:cNvSpPr txBox="1"/>
          <p:nvPr/>
        </p:nvSpPr>
        <p:spPr>
          <a:xfrm>
            <a:off x="-99299" y="3549595"/>
            <a:ext cx="1270109" cy="200055"/>
          </a:xfrm>
          <a:prstGeom prst="rect">
            <a:avLst/>
          </a:prstGeom>
          <a:noFill/>
        </p:spPr>
        <p:txBody>
          <a:bodyPr wrap="square" rtlCol="0">
            <a:sp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PA Administrator</a:t>
            </a:r>
          </a:p>
        </p:txBody>
      </p:sp>
      <p:pic>
        <p:nvPicPr>
          <p:cNvPr id="21" name="Picture 20">
            <a:extLst>
              <a:ext uri="{FF2B5EF4-FFF2-40B4-BE49-F238E27FC236}">
                <a16:creationId xmlns:a16="http://schemas.microsoft.com/office/drawing/2014/main" id="{E5CA2643-F9D5-4499-AD70-1A3287627E7E}"/>
              </a:ext>
            </a:extLst>
          </p:cNvPr>
          <p:cNvPicPr>
            <a:picLocks noChangeAspect="1"/>
          </p:cNvPicPr>
          <p:nvPr/>
        </p:nvPicPr>
        <p:blipFill>
          <a:blip r:embed="rId4"/>
          <a:stretch>
            <a:fillRect/>
          </a:stretch>
        </p:blipFill>
        <p:spPr>
          <a:xfrm>
            <a:off x="147608" y="1956061"/>
            <a:ext cx="805769" cy="701675"/>
          </a:xfrm>
          <a:prstGeom prst="rect">
            <a:avLst/>
          </a:prstGeom>
        </p:spPr>
      </p:pic>
      <p:sp>
        <p:nvSpPr>
          <p:cNvPr id="22" name="TextBox 21">
            <a:extLst>
              <a:ext uri="{FF2B5EF4-FFF2-40B4-BE49-F238E27FC236}">
                <a16:creationId xmlns:a16="http://schemas.microsoft.com/office/drawing/2014/main" id="{0D276F25-9774-4EEA-B54C-2D2CA7B89440}"/>
              </a:ext>
            </a:extLst>
          </p:cNvPr>
          <p:cNvSpPr txBox="1"/>
          <p:nvPr/>
        </p:nvSpPr>
        <p:spPr>
          <a:xfrm>
            <a:off x="-163172" y="2617612"/>
            <a:ext cx="1270109" cy="200055"/>
          </a:xfrm>
          <a:prstGeom prst="rect">
            <a:avLst/>
          </a:prstGeom>
          <a:noFill/>
        </p:spPr>
        <p:txBody>
          <a:bodyPr wrap="square" rtlCol="0">
            <a:sp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PA Services Engineer</a:t>
            </a:r>
          </a:p>
        </p:txBody>
      </p:sp>
      <p:grpSp>
        <p:nvGrpSpPr>
          <p:cNvPr id="25" name="Group 24">
            <a:extLst>
              <a:ext uri="{FF2B5EF4-FFF2-40B4-BE49-F238E27FC236}">
                <a16:creationId xmlns:a16="http://schemas.microsoft.com/office/drawing/2014/main" id="{A322D78B-B411-4ECA-A84D-DAC52EB84867}"/>
              </a:ext>
            </a:extLst>
          </p:cNvPr>
          <p:cNvGrpSpPr/>
          <p:nvPr/>
        </p:nvGrpSpPr>
        <p:grpSpPr>
          <a:xfrm>
            <a:off x="147608" y="3836965"/>
            <a:ext cx="805769" cy="701675"/>
            <a:chOff x="157437" y="1256631"/>
            <a:chExt cx="805769" cy="701675"/>
          </a:xfrm>
        </p:grpSpPr>
        <p:sp>
          <p:nvSpPr>
            <p:cNvPr id="24" name="Rectangle 23">
              <a:extLst>
                <a:ext uri="{FF2B5EF4-FFF2-40B4-BE49-F238E27FC236}">
                  <a16:creationId xmlns:a16="http://schemas.microsoft.com/office/drawing/2014/main" id="{B0C5EF04-BB07-47F9-94B9-E2AC7DC0C4C3}"/>
                </a:ext>
              </a:extLst>
            </p:cNvPr>
            <p:cNvSpPr/>
            <p:nvPr/>
          </p:nvSpPr>
          <p:spPr>
            <a:xfrm>
              <a:off x="157437" y="1256631"/>
              <a:ext cx="805769" cy="701675"/>
            </a:xfrm>
            <a:prstGeom prst="rect">
              <a:avLst/>
            </a:prstGeom>
            <a:solidFill>
              <a:srgbClr val="EAEBE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pic>
          <p:nvPicPr>
            <p:cNvPr id="23" name="Picture 22">
              <a:extLst>
                <a:ext uri="{FF2B5EF4-FFF2-40B4-BE49-F238E27FC236}">
                  <a16:creationId xmlns:a16="http://schemas.microsoft.com/office/drawing/2014/main" id="{D43EBA88-D5B0-4DCA-80FD-60C22456D0AB}"/>
                </a:ext>
              </a:extLst>
            </p:cNvPr>
            <p:cNvPicPr>
              <a:picLocks noChangeAspect="1"/>
            </p:cNvPicPr>
            <p:nvPr/>
          </p:nvPicPr>
          <p:blipFill>
            <a:blip r:embed="rId5"/>
            <a:stretch>
              <a:fillRect/>
            </a:stretch>
          </p:blipFill>
          <p:spPr>
            <a:xfrm>
              <a:off x="288714" y="1335861"/>
              <a:ext cx="543214" cy="543214"/>
            </a:xfrm>
            <a:prstGeom prst="ellipse">
              <a:avLst/>
            </a:prstGeom>
          </p:spPr>
        </p:pic>
      </p:grpSp>
      <p:sp>
        <p:nvSpPr>
          <p:cNvPr id="26" name="TextBox 25">
            <a:extLst>
              <a:ext uri="{FF2B5EF4-FFF2-40B4-BE49-F238E27FC236}">
                <a16:creationId xmlns:a16="http://schemas.microsoft.com/office/drawing/2014/main" id="{B1422ABC-4345-4F18-8052-800C445E40E6}"/>
              </a:ext>
            </a:extLst>
          </p:cNvPr>
          <p:cNvSpPr txBox="1"/>
          <p:nvPr/>
        </p:nvSpPr>
        <p:spPr>
          <a:xfrm>
            <a:off x="-74735" y="4499415"/>
            <a:ext cx="1270109" cy="307777"/>
          </a:xfrm>
          <a:prstGeom prst="rect">
            <a:avLst/>
          </a:prstGeom>
          <a:noFill/>
        </p:spPr>
        <p:txBody>
          <a:bodyPr wrap="square" rtlCol="0">
            <a:sp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Arial"/>
                <a:ea typeface="+mn-ea"/>
                <a:cs typeface="+mn-cs"/>
              </a:rPr>
              <a:t>SE </a:t>
            </a:r>
            <a:r>
              <a:rPr kumimoji="0" lang="en-US" sz="700" b="0" i="0" u="none" strike="noStrike" kern="1200" cap="none" spc="0" normalizeH="0" baseline="0" noProof="0" dirty="0" err="1">
                <a:ln>
                  <a:noFill/>
                </a:ln>
                <a:solidFill>
                  <a:prstClr val="black"/>
                </a:solidFill>
                <a:effectLst/>
                <a:uLnTx/>
                <a:uFillTx/>
                <a:latin typeface="Arial"/>
                <a:ea typeface="+mn-ea"/>
                <a:cs typeface="+mn-cs"/>
              </a:rPr>
              <a:t>Ecostruxure</a:t>
            </a:r>
            <a:r>
              <a:rPr kumimoji="0" lang="en-US" sz="700" b="0" i="0" u="none" strike="noStrike" kern="1200" cap="none" spc="0" normalizeH="0" baseline="0" noProof="0" dirty="0">
                <a:ln>
                  <a:noFill/>
                </a:ln>
                <a:solidFill>
                  <a:prstClr val="black"/>
                </a:solidFill>
                <a:effectLst/>
                <a:uLnTx/>
                <a:uFillTx/>
                <a:latin typeface="Arial"/>
                <a:ea typeface="+mn-ea"/>
                <a:cs typeface="+mn-cs"/>
              </a:rPr>
              <a:t> Technology platform</a:t>
            </a:r>
          </a:p>
        </p:txBody>
      </p:sp>
      <p:cxnSp>
        <p:nvCxnSpPr>
          <p:cNvPr id="31" name="Connector: Elbow 30">
            <a:extLst>
              <a:ext uri="{FF2B5EF4-FFF2-40B4-BE49-F238E27FC236}">
                <a16:creationId xmlns:a16="http://schemas.microsoft.com/office/drawing/2014/main" id="{E37F2598-A97C-4C3E-9291-24D0C5D187AB}"/>
              </a:ext>
            </a:extLst>
          </p:cNvPr>
          <p:cNvCxnSpPr>
            <a:cxnSpLocks/>
            <a:stCxn id="113" idx="2"/>
            <a:endCxn id="115" idx="0"/>
          </p:cNvCxnSpPr>
          <p:nvPr/>
        </p:nvCxnSpPr>
        <p:spPr>
          <a:xfrm rot="16200000" flipH="1">
            <a:off x="1401396" y="2754328"/>
            <a:ext cx="2297165" cy="2814"/>
          </a:xfrm>
          <a:prstGeom prst="bentConnector3">
            <a:avLst/>
          </a:prstGeom>
          <a:ln w="12700" cap="rnd">
            <a:solidFill>
              <a:srgbClr val="4F5156"/>
            </a:solidFill>
            <a:prstDash val="dash"/>
            <a:tailEnd type="triangle"/>
          </a:ln>
          <a:effectLst/>
        </p:spPr>
        <p:style>
          <a:lnRef idx="2">
            <a:schemeClr val="accent1"/>
          </a:lnRef>
          <a:fillRef idx="0">
            <a:schemeClr val="accent1"/>
          </a:fillRef>
          <a:effectRef idx="1">
            <a:schemeClr val="accent1"/>
          </a:effectRef>
          <a:fontRef idx="minor">
            <a:schemeClr val="tx1"/>
          </a:fontRef>
        </p:style>
      </p:cxnSp>
      <p:cxnSp>
        <p:nvCxnSpPr>
          <p:cNvPr id="37" name="Connector: Elbow 36">
            <a:extLst>
              <a:ext uri="{FF2B5EF4-FFF2-40B4-BE49-F238E27FC236}">
                <a16:creationId xmlns:a16="http://schemas.microsoft.com/office/drawing/2014/main" id="{8B61228F-2865-4870-AFFC-5535758F2179}"/>
              </a:ext>
            </a:extLst>
          </p:cNvPr>
          <p:cNvCxnSpPr>
            <a:cxnSpLocks/>
            <a:stCxn id="114" idx="2"/>
            <a:endCxn id="117" idx="0"/>
          </p:cNvCxnSpPr>
          <p:nvPr/>
        </p:nvCxnSpPr>
        <p:spPr>
          <a:xfrm rot="16200000" flipH="1">
            <a:off x="5443923" y="3704022"/>
            <a:ext cx="395802" cy="4789"/>
          </a:xfrm>
          <a:prstGeom prst="bentConnector3">
            <a:avLst/>
          </a:prstGeom>
          <a:ln w="12700" cap="rnd">
            <a:solidFill>
              <a:srgbClr val="4F5156"/>
            </a:solidFill>
            <a:prstDash val="dash"/>
            <a:tailEnd type="triangle"/>
          </a:ln>
          <a:effectLst/>
        </p:spPr>
        <p:style>
          <a:lnRef idx="2">
            <a:schemeClr val="accent1"/>
          </a:lnRef>
          <a:fillRef idx="0">
            <a:schemeClr val="accent1"/>
          </a:fillRef>
          <a:effectRef idx="1">
            <a:schemeClr val="accent1"/>
          </a:effectRef>
          <a:fontRef idx="minor">
            <a:schemeClr val="tx1"/>
          </a:fontRef>
        </p:style>
      </p:cxnSp>
      <p:sp>
        <p:nvSpPr>
          <p:cNvPr id="39" name="Rectangle 38">
            <a:extLst>
              <a:ext uri="{FF2B5EF4-FFF2-40B4-BE49-F238E27FC236}">
                <a16:creationId xmlns:a16="http://schemas.microsoft.com/office/drawing/2014/main" id="{F2319052-E5D3-4DAE-A867-322F2D2A7685}"/>
              </a:ext>
            </a:extLst>
          </p:cNvPr>
          <p:cNvSpPr/>
          <p:nvPr/>
        </p:nvSpPr>
        <p:spPr>
          <a:xfrm>
            <a:off x="7694739" y="3904318"/>
            <a:ext cx="1061091"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Generate </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Monthly data files </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Accessible to PA</a:t>
            </a:r>
          </a:p>
        </p:txBody>
      </p:sp>
      <p:cxnSp>
        <p:nvCxnSpPr>
          <p:cNvPr id="43" name="Connector: Elbow 42">
            <a:extLst>
              <a:ext uri="{FF2B5EF4-FFF2-40B4-BE49-F238E27FC236}">
                <a16:creationId xmlns:a16="http://schemas.microsoft.com/office/drawing/2014/main" id="{A1F0160A-E4C3-4F5C-A174-0F32ED6522BE}"/>
              </a:ext>
            </a:extLst>
          </p:cNvPr>
          <p:cNvCxnSpPr>
            <a:cxnSpLocks/>
            <a:stCxn id="39" idx="0"/>
          </p:cNvCxnSpPr>
          <p:nvPr/>
        </p:nvCxnSpPr>
        <p:spPr>
          <a:xfrm rot="16200000" flipV="1">
            <a:off x="7578213" y="3257245"/>
            <a:ext cx="1294144" cy="1"/>
          </a:xfrm>
          <a:prstGeom prst="bentConnector3">
            <a:avLst/>
          </a:prstGeom>
          <a:ln w="12700" cap="rnd">
            <a:solidFill>
              <a:srgbClr val="4F5156"/>
            </a:solidFill>
            <a:prstDash val="dash"/>
            <a:tailEnd type="triangle"/>
          </a:ln>
          <a:effectLst/>
        </p:spPr>
        <p:style>
          <a:lnRef idx="2">
            <a:schemeClr val="accent1"/>
          </a:lnRef>
          <a:fillRef idx="0">
            <a:schemeClr val="accent1"/>
          </a:fillRef>
          <a:effectRef idx="1">
            <a:schemeClr val="accent1"/>
          </a:effectRef>
          <a:fontRef idx="minor">
            <a:schemeClr val="tx1"/>
          </a:fontRef>
        </p:style>
      </p:cxnSp>
      <p:sp>
        <p:nvSpPr>
          <p:cNvPr id="44" name="Rectangle 43">
            <a:extLst>
              <a:ext uri="{FF2B5EF4-FFF2-40B4-BE49-F238E27FC236}">
                <a16:creationId xmlns:a16="http://schemas.microsoft.com/office/drawing/2014/main" id="{14998719-2D1E-4673-A115-8056B7377176}"/>
              </a:ext>
            </a:extLst>
          </p:cNvPr>
          <p:cNvSpPr/>
          <p:nvPr/>
        </p:nvSpPr>
        <p:spPr>
          <a:xfrm>
            <a:off x="7789567" y="2010732"/>
            <a:ext cx="871434"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Browse available files and Upload selected file</a:t>
            </a:r>
          </a:p>
        </p:txBody>
      </p:sp>
      <p:cxnSp>
        <p:nvCxnSpPr>
          <p:cNvPr id="46" name="Connector: Elbow 45">
            <a:extLst>
              <a:ext uri="{FF2B5EF4-FFF2-40B4-BE49-F238E27FC236}">
                <a16:creationId xmlns:a16="http://schemas.microsoft.com/office/drawing/2014/main" id="{8BE44D6D-B55D-4FF9-B389-D4085F6FFF7C}"/>
              </a:ext>
            </a:extLst>
          </p:cNvPr>
          <p:cNvCxnSpPr>
            <a:cxnSpLocks/>
            <a:stCxn id="15" idx="3"/>
            <a:endCxn id="44" idx="1"/>
          </p:cNvCxnSpPr>
          <p:nvPr/>
        </p:nvCxnSpPr>
        <p:spPr>
          <a:xfrm>
            <a:off x="7536439" y="2305634"/>
            <a:ext cx="253128" cy="566"/>
          </a:xfrm>
          <a:prstGeom prst="bentConnector3">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EF0AE210-16E0-4279-97E6-51E472E0B6B7}"/>
              </a:ext>
            </a:extLst>
          </p:cNvPr>
          <p:cNvCxnSpPr>
            <a:cxnSpLocks/>
            <a:stCxn id="115" idx="3"/>
            <a:endCxn id="117" idx="1"/>
          </p:cNvCxnSpPr>
          <p:nvPr/>
        </p:nvCxnSpPr>
        <p:spPr>
          <a:xfrm>
            <a:off x="2898474" y="4199786"/>
            <a:ext cx="2305101" cy="0"/>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sp>
        <p:nvSpPr>
          <p:cNvPr id="115" name="Rectangle 114">
            <a:extLst>
              <a:ext uri="{FF2B5EF4-FFF2-40B4-BE49-F238E27FC236}">
                <a16:creationId xmlns:a16="http://schemas.microsoft.com/office/drawing/2014/main" id="{9FD6214E-E2C8-42F0-9B6B-6A06D23696A7}"/>
              </a:ext>
            </a:extLst>
          </p:cNvPr>
          <p:cNvSpPr/>
          <p:nvPr/>
        </p:nvSpPr>
        <p:spPr>
          <a:xfrm>
            <a:off x="2204296" y="3904318"/>
            <a:ext cx="694178"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Collect basic data</a:t>
            </a:r>
          </a:p>
        </p:txBody>
      </p:sp>
      <p:sp>
        <p:nvSpPr>
          <p:cNvPr id="117" name="Rectangle 116">
            <a:extLst>
              <a:ext uri="{FF2B5EF4-FFF2-40B4-BE49-F238E27FC236}">
                <a16:creationId xmlns:a16="http://schemas.microsoft.com/office/drawing/2014/main" id="{D3EAD4BA-90D9-4E3C-9B57-7A81117D24BC}"/>
              </a:ext>
            </a:extLst>
          </p:cNvPr>
          <p:cNvSpPr/>
          <p:nvPr/>
        </p:nvSpPr>
        <p:spPr>
          <a:xfrm>
            <a:off x="5203575" y="3904318"/>
            <a:ext cx="881287"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Collect PA-specific data</a:t>
            </a:r>
          </a:p>
        </p:txBody>
      </p:sp>
      <p:cxnSp>
        <p:nvCxnSpPr>
          <p:cNvPr id="165" name="Straight Arrow Connector 164">
            <a:extLst>
              <a:ext uri="{FF2B5EF4-FFF2-40B4-BE49-F238E27FC236}">
                <a16:creationId xmlns:a16="http://schemas.microsoft.com/office/drawing/2014/main" id="{80670BAF-8632-46CD-AFC4-C080BA491BFC}"/>
              </a:ext>
            </a:extLst>
          </p:cNvPr>
          <p:cNvCxnSpPr>
            <a:cxnSpLocks/>
            <a:stCxn id="117" idx="3"/>
            <a:endCxn id="39" idx="1"/>
          </p:cNvCxnSpPr>
          <p:nvPr/>
        </p:nvCxnSpPr>
        <p:spPr>
          <a:xfrm>
            <a:off x="6084862" y="4199786"/>
            <a:ext cx="1609877" cy="0"/>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sp>
        <p:nvSpPr>
          <p:cNvPr id="175" name="Rectangle 174">
            <a:extLst>
              <a:ext uri="{FF2B5EF4-FFF2-40B4-BE49-F238E27FC236}">
                <a16:creationId xmlns:a16="http://schemas.microsoft.com/office/drawing/2014/main" id="{03CDD53C-10AA-4989-89CC-D602C8DAE2C0}"/>
              </a:ext>
            </a:extLst>
          </p:cNvPr>
          <p:cNvSpPr/>
          <p:nvPr/>
        </p:nvSpPr>
        <p:spPr>
          <a:xfrm>
            <a:off x="1292834" y="990179"/>
            <a:ext cx="5177803" cy="2567207"/>
          </a:xfrm>
          <a:prstGeom prst="rect">
            <a:avLst/>
          </a:prstGeom>
          <a:solidFill>
            <a:schemeClr val="accent6">
              <a:alpha val="4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0" marR="0" lvl="0" indent="0" algn="r" defTabSz="457184"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Arial"/>
                <a:ea typeface="+mn-ea"/>
                <a:cs typeface="+mn-cs"/>
              </a:rPr>
              <a:t>One-time process</a:t>
            </a:r>
          </a:p>
        </p:txBody>
      </p:sp>
      <p:cxnSp>
        <p:nvCxnSpPr>
          <p:cNvPr id="33" name="Connector: Elbow 32">
            <a:extLst>
              <a:ext uri="{FF2B5EF4-FFF2-40B4-BE49-F238E27FC236}">
                <a16:creationId xmlns:a16="http://schemas.microsoft.com/office/drawing/2014/main" id="{4F85FEE5-49F3-4EB4-878D-5E43C6067E70}"/>
              </a:ext>
            </a:extLst>
          </p:cNvPr>
          <p:cNvCxnSpPr>
            <a:cxnSpLocks/>
            <a:stCxn id="116" idx="2"/>
            <a:endCxn id="114" idx="1"/>
          </p:cNvCxnSpPr>
          <p:nvPr/>
        </p:nvCxnSpPr>
        <p:spPr>
          <a:xfrm rot="16200000" flipH="1">
            <a:off x="4155837" y="2566608"/>
            <a:ext cx="623319" cy="681447"/>
          </a:xfrm>
          <a:prstGeom prst="bentConnector2">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sp>
        <p:nvSpPr>
          <p:cNvPr id="69" name="Flowchart: Process 68">
            <a:extLst>
              <a:ext uri="{FF2B5EF4-FFF2-40B4-BE49-F238E27FC236}">
                <a16:creationId xmlns:a16="http://schemas.microsoft.com/office/drawing/2014/main" id="{BBFE01D8-C695-4487-A18D-1BBB09FFB07B}"/>
              </a:ext>
            </a:extLst>
          </p:cNvPr>
          <p:cNvSpPr/>
          <p:nvPr/>
        </p:nvSpPr>
        <p:spPr>
          <a:xfrm>
            <a:off x="1379353" y="2001798"/>
            <a:ext cx="901121" cy="590935"/>
          </a:xfrm>
          <a:prstGeom prst="flowChartProcess">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“Would you like to upload your data automatically?”</a:t>
            </a:r>
          </a:p>
        </p:txBody>
      </p:sp>
      <p:cxnSp>
        <p:nvCxnSpPr>
          <p:cNvPr id="76" name="Connector: Elbow 75">
            <a:extLst>
              <a:ext uri="{FF2B5EF4-FFF2-40B4-BE49-F238E27FC236}">
                <a16:creationId xmlns:a16="http://schemas.microsoft.com/office/drawing/2014/main" id="{64871A18-6FFA-4C21-A271-3FEAE7234721}"/>
              </a:ext>
            </a:extLst>
          </p:cNvPr>
          <p:cNvCxnSpPr>
            <a:cxnSpLocks/>
            <a:stCxn id="69" idx="0"/>
            <a:endCxn id="113" idx="1"/>
          </p:cNvCxnSpPr>
          <p:nvPr/>
        </p:nvCxnSpPr>
        <p:spPr>
          <a:xfrm rot="5400000" flipH="1" flipV="1">
            <a:off x="1623655" y="1547787"/>
            <a:ext cx="660271" cy="247753"/>
          </a:xfrm>
          <a:prstGeom prst="bentConnector2">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sp>
        <p:nvSpPr>
          <p:cNvPr id="113" name="Rectangle 112">
            <a:extLst>
              <a:ext uri="{FF2B5EF4-FFF2-40B4-BE49-F238E27FC236}">
                <a16:creationId xmlns:a16="http://schemas.microsoft.com/office/drawing/2014/main" id="{52FE9E42-D5FB-4BAB-9C34-DBB49C67CB45}"/>
              </a:ext>
            </a:extLst>
          </p:cNvPr>
          <p:cNvSpPr/>
          <p:nvPr/>
        </p:nvSpPr>
        <p:spPr>
          <a:xfrm>
            <a:off x="2077667" y="1075901"/>
            <a:ext cx="941807" cy="53125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Register and </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Enable Connected Services in PME</a:t>
            </a:r>
          </a:p>
        </p:txBody>
      </p:sp>
      <p:sp>
        <p:nvSpPr>
          <p:cNvPr id="114" name="Rectangle 113">
            <a:extLst>
              <a:ext uri="{FF2B5EF4-FFF2-40B4-BE49-F238E27FC236}">
                <a16:creationId xmlns:a16="http://schemas.microsoft.com/office/drawing/2014/main" id="{2751F783-D6BC-4492-8F3E-5BAF68044808}"/>
              </a:ext>
            </a:extLst>
          </p:cNvPr>
          <p:cNvSpPr/>
          <p:nvPr/>
        </p:nvSpPr>
        <p:spPr>
          <a:xfrm>
            <a:off x="4808220" y="2929467"/>
            <a:ext cx="1662419" cy="57904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Link PME site to PA site </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prstClr val="white"/>
                </a:solidFill>
                <a:effectLst/>
                <a:uLnTx/>
                <a:uFillTx/>
                <a:latin typeface="Arial"/>
                <a:ea typeface="+mn-ea"/>
                <a:cs typeface="+mn-cs"/>
              </a:rPr>
              <a:t>(through Site Key and Contract ID)</a:t>
            </a:r>
          </a:p>
        </p:txBody>
      </p:sp>
      <p:sp>
        <p:nvSpPr>
          <p:cNvPr id="116" name="Rectangle 115">
            <a:extLst>
              <a:ext uri="{FF2B5EF4-FFF2-40B4-BE49-F238E27FC236}">
                <a16:creationId xmlns:a16="http://schemas.microsoft.com/office/drawing/2014/main" id="{4EFFB311-ACA8-418C-ADC4-02BF4C6B4423}"/>
              </a:ext>
            </a:extLst>
          </p:cNvPr>
          <p:cNvSpPr/>
          <p:nvPr/>
        </p:nvSpPr>
        <p:spPr>
          <a:xfrm>
            <a:off x="3753996" y="2004738"/>
            <a:ext cx="745554" cy="5909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E-mail request to link PME site</a:t>
            </a:r>
          </a:p>
        </p:txBody>
      </p:sp>
      <p:sp>
        <p:nvSpPr>
          <p:cNvPr id="40" name="Rectangle 39">
            <a:extLst>
              <a:ext uri="{FF2B5EF4-FFF2-40B4-BE49-F238E27FC236}">
                <a16:creationId xmlns:a16="http://schemas.microsoft.com/office/drawing/2014/main" id="{4D81E895-988D-42E6-AF41-00CECA506F75}"/>
              </a:ext>
            </a:extLst>
          </p:cNvPr>
          <p:cNvSpPr/>
          <p:nvPr/>
        </p:nvSpPr>
        <p:spPr>
          <a:xfrm>
            <a:off x="3529528" y="1075901"/>
            <a:ext cx="1194491" cy="53125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Screencap Registration</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Capture Site Key</a:t>
            </a:r>
          </a:p>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white"/>
                </a:solidFill>
                <a:effectLst/>
                <a:uLnTx/>
                <a:uFillTx/>
                <a:latin typeface="Arial"/>
                <a:ea typeface="+mn-ea"/>
                <a:cs typeface="+mn-cs"/>
              </a:rPr>
              <a:t> e-mail to PA Engineer</a:t>
            </a:r>
          </a:p>
        </p:txBody>
      </p:sp>
      <p:cxnSp>
        <p:nvCxnSpPr>
          <p:cNvPr id="11" name="Straight Arrow Connector 10">
            <a:extLst>
              <a:ext uri="{FF2B5EF4-FFF2-40B4-BE49-F238E27FC236}">
                <a16:creationId xmlns:a16="http://schemas.microsoft.com/office/drawing/2014/main" id="{0B12865B-B306-4004-BCC1-021F6C73CDEE}"/>
              </a:ext>
            </a:extLst>
          </p:cNvPr>
          <p:cNvCxnSpPr>
            <a:cxnSpLocks/>
            <a:endCxn id="40" idx="1"/>
          </p:cNvCxnSpPr>
          <p:nvPr/>
        </p:nvCxnSpPr>
        <p:spPr>
          <a:xfrm flipV="1">
            <a:off x="3038768" y="1341527"/>
            <a:ext cx="490760" cy="3572"/>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FC780515-7582-4255-9B00-5C8B95C9691D}"/>
              </a:ext>
            </a:extLst>
          </p:cNvPr>
          <p:cNvCxnSpPr>
            <a:stCxn id="40" idx="2"/>
            <a:endCxn id="116" idx="0"/>
          </p:cNvCxnSpPr>
          <p:nvPr/>
        </p:nvCxnSpPr>
        <p:spPr>
          <a:xfrm flipH="1">
            <a:off x="4126773" y="1607153"/>
            <a:ext cx="1" cy="397585"/>
          </a:xfrm>
          <a:prstGeom prst="straightConnector1">
            <a:avLst/>
          </a:prstGeom>
          <a:ln w="12700" cap="rnd">
            <a:solidFill>
              <a:srgbClr val="4F5156"/>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36" name="Group 35">
            <a:extLst>
              <a:ext uri="{FF2B5EF4-FFF2-40B4-BE49-F238E27FC236}">
                <a16:creationId xmlns:a16="http://schemas.microsoft.com/office/drawing/2014/main" id="{960B680A-48C4-4B04-BA4D-D5D14DDF0359}"/>
              </a:ext>
            </a:extLst>
          </p:cNvPr>
          <p:cNvGrpSpPr/>
          <p:nvPr/>
        </p:nvGrpSpPr>
        <p:grpSpPr>
          <a:xfrm>
            <a:off x="4788518" y="726125"/>
            <a:ext cx="1760612" cy="339318"/>
            <a:chOff x="4724019" y="204859"/>
            <a:chExt cx="1510527" cy="339318"/>
          </a:xfrm>
        </p:grpSpPr>
        <p:sp>
          <p:nvSpPr>
            <p:cNvPr id="34" name="Right Bracket 33">
              <a:extLst>
                <a:ext uri="{FF2B5EF4-FFF2-40B4-BE49-F238E27FC236}">
                  <a16:creationId xmlns:a16="http://schemas.microsoft.com/office/drawing/2014/main" id="{77210ACB-E1C4-4F79-B738-A1BE586C41A9}"/>
                </a:ext>
              </a:extLst>
            </p:cNvPr>
            <p:cNvSpPr/>
            <p:nvPr/>
          </p:nvSpPr>
          <p:spPr>
            <a:xfrm rot="16200000">
              <a:off x="5413693" y="-276676"/>
              <a:ext cx="131179" cy="1510527"/>
            </a:xfrm>
            <a:prstGeom prst="rightBracket">
              <a:avLst/>
            </a:prstGeom>
            <a:ln w="12700" cap="rnd">
              <a:solidFill>
                <a:srgbClr val="4F515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35" name="TextBox 34">
              <a:extLst>
                <a:ext uri="{FF2B5EF4-FFF2-40B4-BE49-F238E27FC236}">
                  <a16:creationId xmlns:a16="http://schemas.microsoft.com/office/drawing/2014/main" id="{87A1A7CF-F02D-4255-943B-5B1D65F0D940}"/>
                </a:ext>
              </a:extLst>
            </p:cNvPr>
            <p:cNvSpPr txBox="1"/>
            <p:nvPr/>
          </p:nvSpPr>
          <p:spPr>
            <a:xfrm>
              <a:off x="5016226" y="204859"/>
              <a:ext cx="1035313" cy="246221"/>
            </a:xfrm>
            <a:prstGeom prst="rect">
              <a:avLst/>
            </a:prstGeom>
            <a:noFill/>
          </p:spPr>
          <p:txBody>
            <a:bodyPr wrap="square" rtlCol="0">
              <a:spAutoFit/>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&gt;= 30 days</a:t>
              </a:r>
            </a:p>
          </p:txBody>
        </p:sp>
      </p:grpSp>
      <p:grpSp>
        <p:nvGrpSpPr>
          <p:cNvPr id="45" name="Group 44">
            <a:extLst>
              <a:ext uri="{FF2B5EF4-FFF2-40B4-BE49-F238E27FC236}">
                <a16:creationId xmlns:a16="http://schemas.microsoft.com/office/drawing/2014/main" id="{1FED5FE9-EF0C-4788-A806-7E1A352DE420}"/>
              </a:ext>
            </a:extLst>
          </p:cNvPr>
          <p:cNvGrpSpPr/>
          <p:nvPr/>
        </p:nvGrpSpPr>
        <p:grpSpPr>
          <a:xfrm>
            <a:off x="1361573" y="718340"/>
            <a:ext cx="3267083" cy="339318"/>
            <a:chOff x="4724019" y="204859"/>
            <a:chExt cx="1510527" cy="339318"/>
          </a:xfrm>
        </p:grpSpPr>
        <p:sp>
          <p:nvSpPr>
            <p:cNvPr id="51" name="Right Bracket 50">
              <a:extLst>
                <a:ext uri="{FF2B5EF4-FFF2-40B4-BE49-F238E27FC236}">
                  <a16:creationId xmlns:a16="http://schemas.microsoft.com/office/drawing/2014/main" id="{EE440638-B4DE-4175-9CE8-EF70AB2B0874}"/>
                </a:ext>
              </a:extLst>
            </p:cNvPr>
            <p:cNvSpPr/>
            <p:nvPr/>
          </p:nvSpPr>
          <p:spPr>
            <a:xfrm rot="16200000">
              <a:off x="5413693" y="-276676"/>
              <a:ext cx="131179" cy="1510527"/>
            </a:xfrm>
            <a:prstGeom prst="rightBracket">
              <a:avLst/>
            </a:prstGeom>
            <a:ln w="12700" cap="rnd">
              <a:solidFill>
                <a:srgbClr val="4F515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mn-ea"/>
                <a:cs typeface="+mn-cs"/>
              </a:endParaRPr>
            </a:p>
          </p:txBody>
        </p:sp>
        <p:sp>
          <p:nvSpPr>
            <p:cNvPr id="52" name="TextBox 51">
              <a:extLst>
                <a:ext uri="{FF2B5EF4-FFF2-40B4-BE49-F238E27FC236}">
                  <a16:creationId xmlns:a16="http://schemas.microsoft.com/office/drawing/2014/main" id="{480391D9-89D0-496E-AA40-7F34C248445E}"/>
                </a:ext>
              </a:extLst>
            </p:cNvPr>
            <p:cNvSpPr txBox="1"/>
            <p:nvPr/>
          </p:nvSpPr>
          <p:spPr>
            <a:xfrm>
              <a:off x="5016226" y="204859"/>
              <a:ext cx="1035313" cy="246221"/>
            </a:xfrm>
            <a:prstGeom prst="rect">
              <a:avLst/>
            </a:prstGeom>
            <a:noFill/>
          </p:spPr>
          <p:txBody>
            <a:bodyPr wrap="square" rtlCol="0">
              <a:spAutoFit/>
            </a:bodyPr>
            <a:lstStyle/>
            <a:p>
              <a:pPr marL="0" marR="0" lvl="0" indent="0" algn="ctr" defTabSz="45718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5 Minutes</a:t>
              </a:r>
            </a:p>
          </p:txBody>
        </p:sp>
      </p:grpSp>
      <p:sp>
        <p:nvSpPr>
          <p:cNvPr id="53" name="Rectangle 52">
            <a:extLst>
              <a:ext uri="{FF2B5EF4-FFF2-40B4-BE49-F238E27FC236}">
                <a16:creationId xmlns:a16="http://schemas.microsoft.com/office/drawing/2014/main" id="{8552CCC4-5652-46B1-84CC-7EA654782FAF}"/>
              </a:ext>
            </a:extLst>
          </p:cNvPr>
          <p:cNvSpPr/>
          <p:nvPr/>
        </p:nvSpPr>
        <p:spPr>
          <a:xfrm>
            <a:off x="1304712" y="991556"/>
            <a:ext cx="3426944" cy="1695550"/>
          </a:xfrm>
          <a:prstGeom prst="rect">
            <a:avLst/>
          </a:prstGeom>
          <a:solidFill>
            <a:schemeClr val="tx2">
              <a:lumMod val="60000"/>
              <a:lumOff val="40000"/>
              <a:alpha val="4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marL="0" marR="0" lvl="0" indent="0" algn="r" defTabSz="457184"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4128876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A388285-19B6-4F40-A8A2-86AE5C234C66}"/>
              </a:ext>
            </a:extLst>
          </p:cNvPr>
          <p:cNvSpPr>
            <a:spLocks noGrp="1"/>
          </p:cNvSpPr>
          <p:nvPr>
            <p:ph type="body" sz="quarter" idx="32"/>
          </p:nvPr>
        </p:nvSpPr>
        <p:spPr/>
        <p:txBody>
          <a:bodyPr/>
          <a:lstStyle/>
          <a:p>
            <a:r>
              <a:rPr lang="en-US" dirty="0"/>
              <a:t>Activating Services : Step 1 ) Registration</a:t>
            </a:r>
          </a:p>
        </p:txBody>
      </p:sp>
      <p:sp>
        <p:nvSpPr>
          <p:cNvPr id="5" name="Text Placeholder 4">
            <a:extLst>
              <a:ext uri="{FF2B5EF4-FFF2-40B4-BE49-F238E27FC236}">
                <a16:creationId xmlns:a16="http://schemas.microsoft.com/office/drawing/2014/main" id="{D0A67F3C-A458-4BB6-88F2-B0F932DF24ED}"/>
              </a:ext>
            </a:extLst>
          </p:cNvPr>
          <p:cNvSpPr>
            <a:spLocks noGrp="1"/>
          </p:cNvSpPr>
          <p:nvPr>
            <p:ph type="body" sz="quarter" idx="33"/>
          </p:nvPr>
        </p:nvSpPr>
        <p:spPr/>
        <p:txBody>
          <a:bodyPr/>
          <a:lstStyle/>
          <a:p>
            <a:r>
              <a:rPr lang="en-US" dirty="0"/>
              <a:t>Settings – Registration Information</a:t>
            </a:r>
          </a:p>
        </p:txBody>
      </p:sp>
      <p:pic>
        <p:nvPicPr>
          <p:cNvPr id="3" name="Picture 2">
            <a:extLst>
              <a:ext uri="{FF2B5EF4-FFF2-40B4-BE49-F238E27FC236}">
                <a16:creationId xmlns:a16="http://schemas.microsoft.com/office/drawing/2014/main" id="{271A2AB7-8828-4387-8044-95383D2713D5}"/>
              </a:ext>
            </a:extLst>
          </p:cNvPr>
          <p:cNvPicPr>
            <a:picLocks noChangeAspect="1"/>
          </p:cNvPicPr>
          <p:nvPr/>
        </p:nvPicPr>
        <p:blipFill>
          <a:blip r:embed="rId2"/>
          <a:stretch>
            <a:fillRect/>
          </a:stretch>
        </p:blipFill>
        <p:spPr>
          <a:xfrm>
            <a:off x="321139" y="937282"/>
            <a:ext cx="7250999" cy="4040174"/>
          </a:xfrm>
          <a:prstGeom prst="rect">
            <a:avLst/>
          </a:prstGeom>
        </p:spPr>
      </p:pic>
      <p:grpSp>
        <p:nvGrpSpPr>
          <p:cNvPr id="7" name="Group 6">
            <a:extLst>
              <a:ext uri="{FF2B5EF4-FFF2-40B4-BE49-F238E27FC236}">
                <a16:creationId xmlns:a16="http://schemas.microsoft.com/office/drawing/2014/main" id="{82E8618B-DB77-4B51-9851-139709BC0068}"/>
              </a:ext>
            </a:extLst>
          </p:cNvPr>
          <p:cNvGrpSpPr/>
          <p:nvPr/>
        </p:nvGrpSpPr>
        <p:grpSpPr>
          <a:xfrm>
            <a:off x="7640864" y="2142926"/>
            <a:ext cx="1602090" cy="599122"/>
            <a:chOff x="7640864" y="2142927"/>
            <a:chExt cx="1602090" cy="388642"/>
          </a:xfrm>
        </p:grpSpPr>
        <p:sp>
          <p:nvSpPr>
            <p:cNvPr id="2" name="Rectangle: Rounded Corners 1">
              <a:extLst>
                <a:ext uri="{FF2B5EF4-FFF2-40B4-BE49-F238E27FC236}">
                  <a16:creationId xmlns:a16="http://schemas.microsoft.com/office/drawing/2014/main" id="{4E9A6E2E-CE37-4C49-B2C5-D0BDD24677BB}"/>
                </a:ext>
              </a:extLst>
            </p:cNvPr>
            <p:cNvSpPr/>
            <p:nvPr/>
          </p:nvSpPr>
          <p:spPr>
            <a:xfrm>
              <a:off x="7640864" y="2142927"/>
              <a:ext cx="1420720" cy="388642"/>
            </a:xfrm>
            <a:prstGeom prst="roundRect">
              <a:avLst>
                <a:gd name="adj" fmla="val 50000"/>
              </a:avLst>
            </a:prstGeom>
            <a:noFill/>
            <a:ln w="19050">
              <a:solidFill>
                <a:srgbClr val="00B0F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6" name="TextBox 5">
              <a:extLst>
                <a:ext uri="{FF2B5EF4-FFF2-40B4-BE49-F238E27FC236}">
                  <a16:creationId xmlns:a16="http://schemas.microsoft.com/office/drawing/2014/main" id="{6D6A4C40-9C9C-4B94-BCFC-6E2D4274765B}"/>
                </a:ext>
              </a:extLst>
            </p:cNvPr>
            <p:cNvSpPr txBox="1"/>
            <p:nvPr/>
          </p:nvSpPr>
          <p:spPr>
            <a:xfrm>
              <a:off x="7640864" y="2219080"/>
              <a:ext cx="1602090" cy="279510"/>
            </a:xfrm>
            <a:prstGeom prst="rect">
              <a:avLst/>
            </a:prstGeom>
            <a:noFill/>
          </p:spPr>
          <p:txBody>
            <a:bodyPr wrap="square" rtlCol="0">
              <a:spAutoFit/>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a:ea typeface="+mn-ea"/>
                  <a:cs typeface="+mn-cs"/>
                </a:rPr>
                <a:t>Take Screen capture</a:t>
              </a:r>
            </a:p>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a:ea typeface="+mn-ea"/>
                  <a:cs typeface="+mn-cs"/>
                </a:rPr>
                <a:t>for e-mail</a:t>
              </a:r>
            </a:p>
          </p:txBody>
        </p:sp>
      </p:grpSp>
    </p:spTree>
    <p:extLst>
      <p:ext uri="{BB962C8B-B14F-4D97-AF65-F5344CB8AC3E}">
        <p14:creationId xmlns:p14="http://schemas.microsoft.com/office/powerpoint/2010/main" val="2759211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A006371-8B6F-477F-9BF8-9B7AE3794178}"/>
              </a:ext>
            </a:extLst>
          </p:cNvPr>
          <p:cNvSpPr>
            <a:spLocks noGrp="1"/>
          </p:cNvSpPr>
          <p:nvPr>
            <p:ph type="body" sz="quarter" idx="32"/>
          </p:nvPr>
        </p:nvSpPr>
        <p:spPr/>
        <p:txBody>
          <a:bodyPr/>
          <a:lstStyle/>
          <a:p>
            <a:r>
              <a:rPr lang="en-US" dirty="0"/>
              <a:t>Activating Services : Step 2 ) Enable Connected Services</a:t>
            </a:r>
          </a:p>
        </p:txBody>
      </p:sp>
      <p:sp>
        <p:nvSpPr>
          <p:cNvPr id="9" name="Text Placeholder 8">
            <a:extLst>
              <a:ext uri="{FF2B5EF4-FFF2-40B4-BE49-F238E27FC236}">
                <a16:creationId xmlns:a16="http://schemas.microsoft.com/office/drawing/2014/main" id="{6AF9ECB2-3D34-4760-A8A6-0F942B9EAAF0}"/>
              </a:ext>
            </a:extLst>
          </p:cNvPr>
          <p:cNvSpPr>
            <a:spLocks noGrp="1"/>
          </p:cNvSpPr>
          <p:nvPr>
            <p:ph type="body" sz="quarter" idx="33"/>
          </p:nvPr>
        </p:nvSpPr>
        <p:spPr/>
        <p:txBody>
          <a:bodyPr/>
          <a:lstStyle/>
          <a:p>
            <a:r>
              <a:rPr lang="en-US" dirty="0"/>
              <a:t>Settings - Diagnostics and Services</a:t>
            </a:r>
          </a:p>
        </p:txBody>
      </p:sp>
      <p:pic>
        <p:nvPicPr>
          <p:cNvPr id="2" name="Picture 1">
            <a:extLst>
              <a:ext uri="{FF2B5EF4-FFF2-40B4-BE49-F238E27FC236}">
                <a16:creationId xmlns:a16="http://schemas.microsoft.com/office/drawing/2014/main" id="{22EC1B62-CBB0-4B01-80BA-D258F90CD160}"/>
              </a:ext>
            </a:extLst>
          </p:cNvPr>
          <p:cNvPicPr>
            <a:picLocks noChangeAspect="1"/>
          </p:cNvPicPr>
          <p:nvPr/>
        </p:nvPicPr>
        <p:blipFill>
          <a:blip r:embed="rId2"/>
          <a:stretch>
            <a:fillRect/>
          </a:stretch>
        </p:blipFill>
        <p:spPr>
          <a:xfrm>
            <a:off x="318170" y="968441"/>
            <a:ext cx="8401862" cy="3725402"/>
          </a:xfrm>
          <a:prstGeom prst="rect">
            <a:avLst/>
          </a:prstGeom>
        </p:spPr>
      </p:pic>
      <p:sp>
        <p:nvSpPr>
          <p:cNvPr id="10" name="Oval 9">
            <a:extLst>
              <a:ext uri="{FF2B5EF4-FFF2-40B4-BE49-F238E27FC236}">
                <a16:creationId xmlns:a16="http://schemas.microsoft.com/office/drawing/2014/main" id="{067B3621-7260-40DA-A671-5FDC02BFB30E}"/>
              </a:ext>
            </a:extLst>
          </p:cNvPr>
          <p:cNvSpPr/>
          <p:nvPr/>
        </p:nvSpPr>
        <p:spPr>
          <a:xfrm>
            <a:off x="2932125" y="3832671"/>
            <a:ext cx="2508933" cy="253916"/>
          </a:xfrm>
          <a:prstGeom prst="ellipse">
            <a:avLst/>
          </a:prstGeom>
          <a:noFill/>
          <a:ln w="12700">
            <a:solidFill>
              <a:srgbClr val="00B0F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Arrow: Right 4">
            <a:extLst>
              <a:ext uri="{FF2B5EF4-FFF2-40B4-BE49-F238E27FC236}">
                <a16:creationId xmlns:a16="http://schemas.microsoft.com/office/drawing/2014/main" id="{31489E37-93B6-42CF-95C2-1AC6137F6FE1}"/>
              </a:ext>
            </a:extLst>
          </p:cNvPr>
          <p:cNvSpPr/>
          <p:nvPr/>
        </p:nvSpPr>
        <p:spPr>
          <a:xfrm rot="10800000">
            <a:off x="4617343" y="3601500"/>
            <a:ext cx="884171" cy="200477"/>
          </a:xfrm>
          <a:prstGeom prst="rightArrow">
            <a:avLst/>
          </a:prstGeom>
          <a:solidFill>
            <a:srgbClr val="FF0000"/>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9848E83C-A759-4B11-91F0-76B9FAF0565B}"/>
              </a:ext>
            </a:extLst>
          </p:cNvPr>
          <p:cNvGrpSpPr/>
          <p:nvPr/>
        </p:nvGrpSpPr>
        <p:grpSpPr>
          <a:xfrm>
            <a:off x="5570240" y="3744172"/>
            <a:ext cx="1549903" cy="430887"/>
            <a:chOff x="7640864" y="2121791"/>
            <a:chExt cx="1549903" cy="430887"/>
          </a:xfrm>
        </p:grpSpPr>
        <p:sp>
          <p:nvSpPr>
            <p:cNvPr id="11" name="Rectangle: Rounded Corners 10">
              <a:extLst>
                <a:ext uri="{FF2B5EF4-FFF2-40B4-BE49-F238E27FC236}">
                  <a16:creationId xmlns:a16="http://schemas.microsoft.com/office/drawing/2014/main" id="{A5000573-5D9D-49CF-9015-FFD705FE431F}"/>
                </a:ext>
              </a:extLst>
            </p:cNvPr>
            <p:cNvSpPr/>
            <p:nvPr/>
          </p:nvSpPr>
          <p:spPr>
            <a:xfrm>
              <a:off x="7640864" y="2142927"/>
              <a:ext cx="1420720" cy="388642"/>
            </a:xfrm>
            <a:prstGeom prst="roundRect">
              <a:avLst>
                <a:gd name="adj" fmla="val 50000"/>
              </a:avLst>
            </a:prstGeom>
            <a:noFill/>
            <a:ln w="19050">
              <a:solidFill>
                <a:srgbClr val="00B0F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11">
              <a:extLst>
                <a:ext uri="{FF2B5EF4-FFF2-40B4-BE49-F238E27FC236}">
                  <a16:creationId xmlns:a16="http://schemas.microsoft.com/office/drawing/2014/main" id="{6A023C10-B4B9-42A2-8D01-37DD233833AD}"/>
                </a:ext>
              </a:extLst>
            </p:cNvPr>
            <p:cNvSpPr txBox="1"/>
            <p:nvPr/>
          </p:nvSpPr>
          <p:spPr>
            <a:xfrm>
              <a:off x="7640865" y="2121791"/>
              <a:ext cx="1549902" cy="430887"/>
            </a:xfrm>
            <a:prstGeom prst="rect">
              <a:avLst/>
            </a:prstGeom>
            <a:noFill/>
          </p:spPr>
          <p:txBody>
            <a:bodyPr wrap="square" rtlCol="0">
              <a:spAutoFit/>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a:ea typeface="+mn-ea"/>
                  <a:cs typeface="+mn-cs"/>
                </a:rPr>
                <a:t>Capture Site Key </a:t>
              </a:r>
            </a:p>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a:ea typeface="+mn-ea"/>
                  <a:cs typeface="+mn-cs"/>
                </a:rPr>
                <a:t>for e-mail</a:t>
              </a:r>
            </a:p>
          </p:txBody>
        </p:sp>
      </p:grpSp>
    </p:spTree>
    <p:extLst>
      <p:ext uri="{BB962C8B-B14F-4D97-AF65-F5344CB8AC3E}">
        <p14:creationId xmlns:p14="http://schemas.microsoft.com/office/powerpoint/2010/main" val="1671645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D711F3-BDA0-49E9-B8C3-5B59A75493C3}"/>
              </a:ext>
            </a:extLst>
          </p:cNvPr>
          <p:cNvSpPr>
            <a:spLocks noGrp="1"/>
          </p:cNvSpPr>
          <p:nvPr>
            <p:ph type="sldNum" sz="quarter" idx="4"/>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3DCD58"/>
                </a:solidFill>
                <a:effectLst/>
                <a:uLnTx/>
                <a:uFillTx/>
                <a:latin typeface="Arial"/>
                <a:ea typeface="+mn-ea"/>
                <a:cs typeface="Arial"/>
              </a:rPr>
              <a:t>Page </a:t>
            </a:r>
            <a:fld id="{5A9C12DC-491F-9444-86A2-13AC5C62A2FC}" type="slidenum">
              <a:rPr kumimoji="0" lang="en-US" sz="600" b="0" i="0" u="none" strike="noStrike" kern="1200" cap="none" spc="0" normalizeH="0" baseline="0" noProof="0" smtClean="0">
                <a:ln>
                  <a:noFill/>
                </a:ln>
                <a:solidFill>
                  <a:srgbClr val="3DCD58"/>
                </a:solidFill>
                <a:effectLst/>
                <a:uLnTx/>
                <a:uFillTx/>
                <a:latin typeface="Arial"/>
                <a:ea typeface="+mn-ea"/>
                <a:cs typeface="Arial"/>
              </a:rPr>
              <a:pPr marL="0" marR="0" lvl="0" indent="0" algn="l" defTabSz="457184" rtl="0" eaLnBrk="1" fontAlgn="auto" latinLnBrk="0" hangingPunct="1">
                <a:lnSpc>
                  <a:spcPct val="100000"/>
                </a:lnSpc>
                <a:spcBef>
                  <a:spcPts val="0"/>
                </a:spcBef>
                <a:spcAft>
                  <a:spcPts val="0"/>
                </a:spcAft>
                <a:buClrTx/>
                <a:buSzTx/>
                <a:buFontTx/>
                <a:buNone/>
                <a:tabLst/>
                <a:defRPr/>
              </a:pPr>
              <a:t>8</a:t>
            </a:fld>
            <a:endParaRPr kumimoji="0" lang="en-US" sz="600" b="0" i="0" u="none" strike="noStrike" kern="1200" cap="none" spc="0" normalizeH="0" baseline="0" noProof="0" dirty="0">
              <a:ln>
                <a:noFill/>
              </a:ln>
              <a:solidFill>
                <a:srgbClr val="3DCD58"/>
              </a:solidFill>
              <a:effectLst/>
              <a:uLnTx/>
              <a:uFillTx/>
              <a:latin typeface="Arial"/>
              <a:ea typeface="+mn-ea"/>
              <a:cs typeface="Arial"/>
            </a:endParaRPr>
          </a:p>
        </p:txBody>
      </p:sp>
      <p:sp>
        <p:nvSpPr>
          <p:cNvPr id="3" name="Footer Placeholder 2">
            <a:extLst>
              <a:ext uri="{FF2B5EF4-FFF2-40B4-BE49-F238E27FC236}">
                <a16:creationId xmlns:a16="http://schemas.microsoft.com/office/drawing/2014/main" id="{D06BB187-8232-4F77-ABD9-13D251410B57}"/>
              </a:ext>
            </a:extLst>
          </p:cNvPr>
          <p:cNvSpPr>
            <a:spLocks noGrp="1"/>
          </p:cNvSpPr>
          <p:nvPr>
            <p:ph type="ftr" sz="quarter" idx="3"/>
          </p:nvPr>
        </p:nvSpPr>
        <p:spPr/>
        <p:txBody>
          <a:bodyPr/>
          <a:lstStyle/>
          <a:p>
            <a:pPr marL="0" marR="0" lvl="0" indent="0" algn="l" defTabSz="457184"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26469"/>
                </a:solidFill>
                <a:effectLst/>
                <a:uLnTx/>
                <a:uFillTx/>
                <a:latin typeface="Arial"/>
                <a:ea typeface="+mn-ea"/>
                <a:cs typeface="Arial"/>
              </a:rPr>
              <a:t>Confidential Property of Schneider Electric |</a:t>
            </a:r>
            <a:endParaRPr kumimoji="0" lang="en-US" sz="600" b="0" i="0" u="none" strike="noStrike" kern="1200" cap="none" spc="0" normalizeH="0" baseline="0" noProof="0" dirty="0">
              <a:ln>
                <a:noFill/>
              </a:ln>
              <a:solidFill>
                <a:srgbClr val="626469"/>
              </a:solidFill>
              <a:effectLst/>
              <a:uLnTx/>
              <a:uFillTx/>
              <a:latin typeface="Arial"/>
              <a:ea typeface="+mn-ea"/>
              <a:cs typeface="Arial"/>
            </a:endParaRPr>
          </a:p>
        </p:txBody>
      </p:sp>
      <p:sp>
        <p:nvSpPr>
          <p:cNvPr id="4" name="Content Placeholder 3">
            <a:extLst>
              <a:ext uri="{FF2B5EF4-FFF2-40B4-BE49-F238E27FC236}">
                <a16:creationId xmlns:a16="http://schemas.microsoft.com/office/drawing/2014/main" id="{03816394-11E3-4C45-91F5-D5C66FC44018}"/>
              </a:ext>
            </a:extLst>
          </p:cNvPr>
          <p:cNvSpPr>
            <a:spLocks noGrp="1"/>
          </p:cNvSpPr>
          <p:nvPr>
            <p:ph sz="quarter" idx="31"/>
          </p:nvPr>
        </p:nvSpPr>
        <p:spPr>
          <a:xfrm>
            <a:off x="252413" y="1042224"/>
            <a:ext cx="8679570" cy="3709988"/>
          </a:xfrm>
        </p:spPr>
        <p:txBody>
          <a:bodyPr/>
          <a:lstStyle/>
          <a:p>
            <a:r>
              <a:rPr lang="en-US" sz="1200" dirty="0"/>
              <a:t>After Activating Services on PME:</a:t>
            </a:r>
          </a:p>
          <a:p>
            <a:r>
              <a:rPr lang="en-US" sz="1200" dirty="0"/>
              <a:t>  A) Compose e-mail to request the linkage of PME to PA in the cloud.</a:t>
            </a:r>
          </a:p>
          <a:p>
            <a:r>
              <a:rPr lang="en-US" sz="1200" dirty="0"/>
              <a:t>        </a:t>
            </a:r>
            <a:r>
              <a:rPr lang="en-US" sz="1200" b="1" dirty="0"/>
              <a:t>Subject Line: </a:t>
            </a:r>
            <a:r>
              <a:rPr lang="en-US" sz="1200" dirty="0"/>
              <a:t>PME Link to PA request for &lt;Power Advisor Customer Name&gt;</a:t>
            </a:r>
          </a:p>
          <a:p>
            <a:r>
              <a:rPr lang="en-US" sz="1200" dirty="0"/>
              <a:t>        </a:t>
            </a:r>
            <a:r>
              <a:rPr lang="en-US" sz="1200" b="1" dirty="0"/>
              <a:t>Content:</a:t>
            </a:r>
          </a:p>
          <a:p>
            <a:pPr marL="457200" lvl="1" indent="-169863">
              <a:spcBef>
                <a:spcPts val="300"/>
              </a:spcBef>
              <a:spcAft>
                <a:spcPts val="300"/>
              </a:spcAft>
            </a:pPr>
            <a:r>
              <a:rPr lang="en-US" sz="1200" dirty="0"/>
              <a:t>Screencap of </a:t>
            </a:r>
            <a:r>
              <a:rPr lang="en-US" sz="1200" i="1" dirty="0"/>
              <a:t>Registration</a:t>
            </a:r>
            <a:r>
              <a:rPr lang="en-US" sz="1200" dirty="0"/>
              <a:t> screen</a:t>
            </a:r>
          </a:p>
          <a:p>
            <a:pPr marL="457200" lvl="1" indent="-169863">
              <a:spcBef>
                <a:spcPts val="300"/>
              </a:spcBef>
              <a:spcAft>
                <a:spcPts val="300"/>
              </a:spcAft>
            </a:pPr>
            <a:r>
              <a:rPr lang="en-US" sz="1200" dirty="0"/>
              <a:t>Site Key from the </a:t>
            </a:r>
            <a:r>
              <a:rPr lang="en-US" sz="1200" i="1" dirty="0"/>
              <a:t>Diagnostic Services </a:t>
            </a:r>
            <a:r>
              <a:rPr lang="en-US" sz="1200" dirty="0"/>
              <a:t>screen.</a:t>
            </a:r>
          </a:p>
          <a:p>
            <a:pPr marL="457200" lvl="1" indent="-169863">
              <a:spcBef>
                <a:spcPts val="300"/>
              </a:spcBef>
              <a:spcAft>
                <a:spcPts val="300"/>
              </a:spcAft>
            </a:pPr>
            <a:r>
              <a:rPr lang="en-US" sz="1200" dirty="0"/>
              <a:t>Contract ID ( If known).</a:t>
            </a:r>
            <a:endParaRPr lang="en-US" sz="1200" dirty="0">
              <a:latin typeface="Arial" panose="020B0604020202020204" pitchFamily="34" charset="0"/>
              <a:cs typeface="Arial" panose="020B0604020202020204" pitchFamily="34" charset="0"/>
            </a:endParaRPr>
          </a:p>
          <a:p>
            <a:pPr marL="15874" indent="0">
              <a:spcBef>
                <a:spcPts val="1200"/>
              </a:spcBef>
            </a:pPr>
            <a:r>
              <a:rPr lang="en-US" sz="1300" dirty="0">
                <a:latin typeface="Arial" panose="020B0604020202020204" pitchFamily="34" charset="0"/>
                <a:cs typeface="Arial" panose="020B0604020202020204" pitchFamily="34" charset="0"/>
              </a:rPr>
              <a:t>B) Send e-mail.</a:t>
            </a:r>
          </a:p>
          <a:p>
            <a:pPr marL="457200" lvl="1" indent="-171450"/>
            <a:r>
              <a:rPr lang="en-US" sz="1200" dirty="0"/>
              <a:t>If the customer has done the PME activation, then this e-mail should be sent to the PA Service Engineer.  The PA Service Engineer will then forward the information to the Power Advisor Global Administrator (</a:t>
            </a:r>
            <a:r>
              <a:rPr lang="en-US" sz="1200" dirty="0">
                <a:hlinkClick r:id="rId2"/>
              </a:rPr>
              <a:t>serviceplan.administrator@schneider-electric.com</a:t>
            </a:r>
            <a:r>
              <a:rPr lang="en-US" sz="1200" dirty="0"/>
              <a:t>)</a:t>
            </a:r>
          </a:p>
          <a:p>
            <a:pPr marL="457200" lvl="1" indent="-171450"/>
            <a:r>
              <a:rPr lang="en-US" sz="1200" dirty="0"/>
              <a:t>If the PA Service Engineer has done the PME activation, then this e-mail should be sent directly to  the Power Advisor Administrator (</a:t>
            </a:r>
            <a:r>
              <a:rPr lang="en-US" sz="1200" u="sng" dirty="0">
                <a:solidFill>
                  <a:srgbClr val="00B0F0"/>
                </a:solidFill>
              </a:rPr>
              <a:t>serviceplan.administrator@schneider-electric.com</a:t>
            </a:r>
            <a:r>
              <a:rPr lang="en-US" sz="1200" dirty="0"/>
              <a:t>)</a:t>
            </a:r>
          </a:p>
          <a:p>
            <a:pPr marL="204780" lvl="1" indent="0">
              <a:buNone/>
            </a:pPr>
            <a:endParaRPr lang="en-US" sz="1200" dirty="0"/>
          </a:p>
          <a:p>
            <a:pPr marL="204780" lvl="1" indent="0">
              <a:buNone/>
            </a:pPr>
            <a:r>
              <a:rPr lang="en-US" sz="1200" dirty="0"/>
              <a:t>		</a:t>
            </a:r>
          </a:p>
          <a:p>
            <a:pPr marL="204780" lvl="1" indent="0">
              <a:buNone/>
            </a:pPr>
            <a:endParaRPr lang="en-US" sz="1200" dirty="0"/>
          </a:p>
          <a:p>
            <a:pPr marL="490530" lvl="1" indent="-285750"/>
            <a:endParaRPr lang="en-US" sz="1200" dirty="0"/>
          </a:p>
          <a:p>
            <a:endParaRPr lang="en-US" sz="1200" dirty="0"/>
          </a:p>
        </p:txBody>
      </p:sp>
      <p:sp>
        <p:nvSpPr>
          <p:cNvPr id="5" name="Text Placeholder 4">
            <a:extLst>
              <a:ext uri="{FF2B5EF4-FFF2-40B4-BE49-F238E27FC236}">
                <a16:creationId xmlns:a16="http://schemas.microsoft.com/office/drawing/2014/main" id="{4D7FAC2E-643B-489F-BABB-9F7E71AB86B0}"/>
              </a:ext>
            </a:extLst>
          </p:cNvPr>
          <p:cNvSpPr>
            <a:spLocks noGrp="1"/>
          </p:cNvSpPr>
          <p:nvPr>
            <p:ph type="body" sz="quarter" idx="32"/>
          </p:nvPr>
        </p:nvSpPr>
        <p:spPr/>
        <p:txBody>
          <a:bodyPr/>
          <a:lstStyle/>
          <a:p>
            <a:r>
              <a:rPr lang="en-US" dirty="0"/>
              <a:t>Activating Services : Step 3 ) Send Link Request e-mail</a:t>
            </a:r>
          </a:p>
          <a:p>
            <a:endParaRPr lang="en-US" dirty="0"/>
          </a:p>
        </p:txBody>
      </p:sp>
      <p:sp>
        <p:nvSpPr>
          <p:cNvPr id="6" name="Text Placeholder 5">
            <a:extLst>
              <a:ext uri="{FF2B5EF4-FFF2-40B4-BE49-F238E27FC236}">
                <a16:creationId xmlns:a16="http://schemas.microsoft.com/office/drawing/2014/main" id="{47F96AB5-6B46-4B11-87E8-8449A5130373}"/>
              </a:ext>
            </a:extLst>
          </p:cNvPr>
          <p:cNvSpPr>
            <a:spLocks noGrp="1"/>
          </p:cNvSpPr>
          <p:nvPr>
            <p:ph type="body" sz="quarter" idx="33"/>
          </p:nvPr>
        </p:nvSpPr>
        <p:spPr/>
        <p:txBody>
          <a:bodyPr/>
          <a:lstStyle/>
          <a:p>
            <a:endParaRPr lang="en-US" dirty="0"/>
          </a:p>
        </p:txBody>
      </p:sp>
    </p:spTree>
    <p:extLst>
      <p:ext uri="{BB962C8B-B14F-4D97-AF65-F5344CB8AC3E}">
        <p14:creationId xmlns:p14="http://schemas.microsoft.com/office/powerpoint/2010/main" val="2528099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0_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Schneider Title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17262</TotalTime>
  <Words>760</Words>
  <Application>Microsoft Office PowerPoint</Application>
  <PresentationFormat>On-screen Show (16:9)</PresentationFormat>
  <Paragraphs>143</Paragraphs>
  <Slides>9</Slides>
  <Notes>4</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9</vt:i4>
      </vt:variant>
    </vt:vector>
  </HeadingPairs>
  <TitlesOfParts>
    <vt:vector size="17" baseType="lpstr">
      <vt:lpstr>Arial</vt:lpstr>
      <vt:lpstr>Calibri</vt:lpstr>
      <vt:lpstr>Lucida Grande</vt:lpstr>
      <vt:lpstr>Roboto Condensed</vt:lpstr>
      <vt:lpstr>SE15_LIO_TextOnly V3</vt:lpstr>
      <vt:lpstr>Schneider Text Slides</vt:lpstr>
      <vt:lpstr>10_Schneider Text Slides</vt:lpstr>
      <vt:lpstr>1_Schneider Title Slides</vt:lpstr>
      <vt:lpstr>Connecting Power Advisor Customer Sites</vt:lpstr>
      <vt:lpstr>PowerPoint Presentation</vt:lpstr>
      <vt:lpstr>How to Connect</vt:lpstr>
      <vt:lpstr>PowerPoint Presentation</vt:lpstr>
      <vt:lpstr>PowerPoint Presentation</vt:lpstr>
      <vt:lpstr>PowerPoint Presentation</vt:lpstr>
      <vt:lpstr>PowerPoint Presentation</vt:lpstr>
      <vt:lpstr>PowerPoint Presentation</vt:lpstr>
      <vt:lpstr>PowerPoint Presentation</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Melanie Schleeweis-Connor</dc:creator>
  <cp:lastModifiedBy>NICOLAS LARUE</cp:lastModifiedBy>
  <cp:revision>52</cp:revision>
  <dcterms:created xsi:type="dcterms:W3CDTF">2022-07-25T15:24:30Z</dcterms:created>
  <dcterms:modified xsi:type="dcterms:W3CDTF">2024-04-24T15:59:26Z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3f93e5f-d3c2-49a7-ba94-15405423c204_Enabled">
    <vt:lpwstr>true</vt:lpwstr>
  </property>
  <property fmtid="{D5CDD505-2E9C-101B-9397-08002B2CF9AE}" pid="3" name="MSIP_Label_23f93e5f-d3c2-49a7-ba94-15405423c204_SetDate">
    <vt:lpwstr>2022-08-18T16:32:44Z</vt:lpwstr>
  </property>
  <property fmtid="{D5CDD505-2E9C-101B-9397-08002B2CF9AE}" pid="4" name="MSIP_Label_23f93e5f-d3c2-49a7-ba94-15405423c204_Method">
    <vt:lpwstr>Standard</vt:lpwstr>
  </property>
  <property fmtid="{D5CDD505-2E9C-101B-9397-08002B2CF9AE}" pid="5" name="MSIP_Label_23f93e5f-d3c2-49a7-ba94-15405423c204_Name">
    <vt:lpwstr>SE Internal</vt:lpwstr>
  </property>
  <property fmtid="{D5CDD505-2E9C-101B-9397-08002B2CF9AE}" pid="6" name="MSIP_Label_23f93e5f-d3c2-49a7-ba94-15405423c204_SiteId">
    <vt:lpwstr>6e51e1ad-c54b-4b39-b598-0ffe9ae68fef</vt:lpwstr>
  </property>
  <property fmtid="{D5CDD505-2E9C-101B-9397-08002B2CF9AE}" pid="7" name="MSIP_Label_23f93e5f-d3c2-49a7-ba94-15405423c204_ActionId">
    <vt:lpwstr>a6027c53-f5de-4703-95b8-3f4b20f12469</vt:lpwstr>
  </property>
  <property fmtid="{D5CDD505-2E9C-101B-9397-08002B2CF9AE}" pid="8" name="MSIP_Label_23f93e5f-d3c2-49a7-ba94-15405423c204_ContentBits">
    <vt:lpwstr>2</vt:lpwstr>
  </property>
</Properties>
</file>